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13"/>
  </p:notesMasterIdLst>
  <p:handoutMasterIdLst>
    <p:handoutMasterId r:id="rId14"/>
  </p:handoutMasterIdLst>
  <p:sldIdLst>
    <p:sldId id="272" r:id="rId5"/>
    <p:sldId id="275" r:id="rId6"/>
    <p:sldId id="281" r:id="rId7"/>
    <p:sldId id="282" r:id="rId8"/>
    <p:sldId id="279" r:id="rId9"/>
    <p:sldId id="276" r:id="rId10"/>
    <p:sldId id="278" r:id="rId11"/>
    <p:sldId id="277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00"/>
    <a:srgbClr val="8335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015" autoAdjust="0"/>
    <p:restoredTop sz="81440" autoAdjust="0"/>
  </p:normalViewPr>
  <p:slideViewPr>
    <p:cSldViewPr snapToGrid="0">
      <p:cViewPr varScale="1">
        <p:scale>
          <a:sx n="89" d="100"/>
          <a:sy n="89" d="100"/>
        </p:scale>
        <p:origin x="157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0" d="100"/>
          <a:sy n="60" d="100"/>
        </p:scale>
        <p:origin x="3187" y="3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4" Type="http://schemas.openxmlformats.org/officeDocument/2006/relationships/image" Target="../media/image4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4" Type="http://schemas.openxmlformats.org/officeDocument/2006/relationships/image" Target="../media/image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7951F77-4E36-4893-91C6-3151A6D51694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65B3944D-D926-4D0F-A305-F5740000747A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ko-KR" altLang="en-US" sz="2800" b="1" i="0" dirty="0">
              <a:solidFill>
                <a:schemeClr val="bg1"/>
              </a:solidFill>
              <a:latin typeface="Abadi" panose="020B0604020104020204" pitchFamily="34" charset="0"/>
            </a:rPr>
            <a:t>베트남민족</a:t>
          </a:r>
          <a:endParaRPr lang="en-US" sz="2800" b="1" i="0" dirty="0">
            <a:solidFill>
              <a:schemeClr val="bg1"/>
            </a:solidFill>
            <a:latin typeface="Abadi" panose="020B0604020104020204" pitchFamily="34" charset="0"/>
          </a:endParaRPr>
        </a:p>
      </dgm:t>
    </dgm:pt>
    <dgm:pt modelId="{2EA7AC4A-E82B-43F0-A6EA-F599428578FC}" type="parTrans" cxnId="{92D3A76D-ADBB-49F3-861D-D2B74F81812E}">
      <dgm:prSet/>
      <dgm:spPr/>
      <dgm:t>
        <a:bodyPr/>
        <a:lstStyle/>
        <a:p>
          <a:endParaRPr lang="en-US" b="0" i="0"/>
        </a:p>
      </dgm:t>
    </dgm:pt>
    <dgm:pt modelId="{8862CE7B-AE72-45E8-B982-5279C14F7985}" type="sibTrans" cxnId="{92D3A76D-ADBB-49F3-861D-D2B74F81812E}">
      <dgm:prSet/>
      <dgm:spPr/>
      <dgm:t>
        <a:bodyPr/>
        <a:lstStyle/>
        <a:p>
          <a:endParaRPr lang="en-US" b="0" i="0"/>
        </a:p>
      </dgm:t>
    </dgm:pt>
    <dgm:pt modelId="{223932EA-8A4D-4270-95C3-913761557237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ko-KR" altLang="en-US" sz="2800" b="1" i="0" dirty="0">
              <a:solidFill>
                <a:schemeClr val="bg1"/>
              </a:solidFill>
              <a:latin typeface="Abadi" panose="020B0604020104020204" pitchFamily="34" charset="0"/>
            </a:rPr>
            <a:t>베트남의설날</a:t>
          </a:r>
          <a:endParaRPr lang="en-US" sz="2800" b="1" i="0" dirty="0">
            <a:solidFill>
              <a:schemeClr val="bg1"/>
            </a:solidFill>
            <a:latin typeface="Abadi" panose="020B0604020104020204" pitchFamily="34" charset="0"/>
          </a:endParaRPr>
        </a:p>
      </dgm:t>
    </dgm:pt>
    <dgm:pt modelId="{E01D4CB3-97D0-4857-AF09-DED2BE24BAAC}" type="parTrans" cxnId="{E37D9CF8-DFE4-4379-9C72-27346573699A}">
      <dgm:prSet/>
      <dgm:spPr/>
      <dgm:t>
        <a:bodyPr/>
        <a:lstStyle/>
        <a:p>
          <a:endParaRPr lang="en-US" b="0" i="0"/>
        </a:p>
      </dgm:t>
    </dgm:pt>
    <dgm:pt modelId="{C201C5C8-D4F2-4559-AF23-68BB4B3E7FB1}" type="sibTrans" cxnId="{E37D9CF8-DFE4-4379-9C72-27346573699A}">
      <dgm:prSet/>
      <dgm:spPr/>
      <dgm:t>
        <a:bodyPr/>
        <a:lstStyle/>
        <a:p>
          <a:endParaRPr lang="en-US" b="0" i="0"/>
        </a:p>
      </dgm:t>
    </dgm:pt>
    <dgm:pt modelId="{F61FEBF0-CB2F-4364-8F44-722FB7578D18}" type="pres">
      <dgm:prSet presAssocID="{D7951F77-4E36-4893-91C6-3151A6D51694}" presName="root" presStyleCnt="0">
        <dgm:presLayoutVars>
          <dgm:dir/>
          <dgm:resizeHandles val="exact"/>
        </dgm:presLayoutVars>
      </dgm:prSet>
      <dgm:spPr/>
    </dgm:pt>
    <dgm:pt modelId="{F50C455E-839B-4494-8D06-326978CB28A7}" type="pres">
      <dgm:prSet presAssocID="{65B3944D-D926-4D0F-A305-F5740000747A}" presName="compNode" presStyleCnt="0"/>
      <dgm:spPr/>
    </dgm:pt>
    <dgm:pt modelId="{1DA8A0A9-929F-455B-B8BD-92EC86B6A862}" type="pres">
      <dgm:prSet presAssocID="{65B3944D-D926-4D0F-A305-F5740000747A}" presName="bgRect" presStyleLbl="bgShp" presStyleIdx="0" presStyleCnt="2"/>
      <dgm:spPr>
        <a:prstGeom prst="rect">
          <a:avLst/>
        </a:prstGeom>
        <a:noFill/>
        <a:ln w="22225">
          <a:noFill/>
        </a:ln>
        <a:effectLst/>
      </dgm:spPr>
    </dgm:pt>
    <dgm:pt modelId="{70C56EED-B0B5-4180-A100-474B69DE81C3}" type="pres">
      <dgm:prSet presAssocID="{65B3944D-D926-4D0F-A305-F5740000747A}" presName="iconRect" presStyleLbl="node1" presStyleIdx="0" presStyleCnt="2" custLinFactNeighborX="-7393" custLinFactNeighborY="-4928"/>
      <dgm:spPr>
        <a:blipFill>
          <a:blip xmlns:r="http://schemas.openxmlformats.org/officeDocument/2006/relationships" r:embed="rId1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nnected"/>
        </a:ext>
      </dgm:extLst>
    </dgm:pt>
    <dgm:pt modelId="{1827E2BA-EA13-4751-82F2-976CBDED6C82}" type="pres">
      <dgm:prSet presAssocID="{65B3944D-D926-4D0F-A305-F5740000747A}" presName="spaceRect" presStyleCnt="0"/>
      <dgm:spPr/>
    </dgm:pt>
    <dgm:pt modelId="{C38A5A37-0883-4EE3-9002-010A6D324785}" type="pres">
      <dgm:prSet presAssocID="{65B3944D-D926-4D0F-A305-F5740000747A}" presName="parTx" presStyleLbl="revTx" presStyleIdx="0" presStyleCnt="2">
        <dgm:presLayoutVars>
          <dgm:chMax val="0"/>
          <dgm:chPref val="0"/>
        </dgm:presLayoutVars>
      </dgm:prSet>
      <dgm:spPr/>
    </dgm:pt>
    <dgm:pt modelId="{21CE6EA1-CB92-41CD-8FAE-4CFF03E26BE6}" type="pres">
      <dgm:prSet presAssocID="{8862CE7B-AE72-45E8-B982-5279C14F7985}" presName="sibTrans" presStyleCnt="0"/>
      <dgm:spPr/>
    </dgm:pt>
    <dgm:pt modelId="{B92A22D8-3945-4B03-98DB-8A590020AE99}" type="pres">
      <dgm:prSet presAssocID="{223932EA-8A4D-4270-95C3-913761557237}" presName="compNode" presStyleCnt="0"/>
      <dgm:spPr/>
    </dgm:pt>
    <dgm:pt modelId="{A7FEDAED-2CDA-4D2F-883D-8D7438E3B422}" type="pres">
      <dgm:prSet presAssocID="{223932EA-8A4D-4270-95C3-913761557237}" presName="bgRect" presStyleLbl="bgShp" presStyleIdx="1" presStyleCnt="2"/>
      <dgm:spPr>
        <a:prstGeom prst="rect">
          <a:avLst/>
        </a:prstGeom>
        <a:noFill/>
        <a:ln w="22225">
          <a:noFill/>
        </a:ln>
        <a:effectLst/>
      </dgm:spPr>
    </dgm:pt>
    <dgm:pt modelId="{7297DA32-36DE-4F9A-BB44-A3F001A7D7C3}" type="pres">
      <dgm:prSet presAssocID="{223932EA-8A4D-4270-95C3-913761557237}" presName="iconRect" presStyleLbl="node1" presStyleIdx="1" presStyleCnt="2"/>
      <dgm:spPr>
        <a:blipFill>
          <a:blip xmlns:r="http://schemas.openxmlformats.org/officeDocument/2006/relationships"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at"/>
        </a:ext>
      </dgm:extLst>
    </dgm:pt>
    <dgm:pt modelId="{E3DC658D-83A0-48BE-9074-9EB3678901E1}" type="pres">
      <dgm:prSet presAssocID="{223932EA-8A4D-4270-95C3-913761557237}" presName="spaceRect" presStyleCnt="0"/>
      <dgm:spPr/>
    </dgm:pt>
    <dgm:pt modelId="{8F0FD205-8F23-4B47-859A-41BB69D2EDEE}" type="pres">
      <dgm:prSet presAssocID="{223932EA-8A4D-4270-95C3-913761557237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F79F3718-923D-468C-9B77-780F8F356013}" type="presOf" srcId="{223932EA-8A4D-4270-95C3-913761557237}" destId="{8F0FD205-8F23-4B47-859A-41BB69D2EDEE}" srcOrd="0" destOrd="0" presId="urn:microsoft.com/office/officeart/2018/2/layout/IconVerticalSolidList"/>
    <dgm:cxn modelId="{92D3A76D-ADBB-49F3-861D-D2B74F81812E}" srcId="{D7951F77-4E36-4893-91C6-3151A6D51694}" destId="{65B3944D-D926-4D0F-A305-F5740000747A}" srcOrd="0" destOrd="0" parTransId="{2EA7AC4A-E82B-43F0-A6EA-F599428578FC}" sibTransId="{8862CE7B-AE72-45E8-B982-5279C14F7985}"/>
    <dgm:cxn modelId="{9D5AFC8C-3FE5-4AED-9F29-5D039E47B81F}" type="presOf" srcId="{D7951F77-4E36-4893-91C6-3151A6D51694}" destId="{F61FEBF0-CB2F-4364-8F44-722FB7578D18}" srcOrd="0" destOrd="0" presId="urn:microsoft.com/office/officeart/2018/2/layout/IconVerticalSolidList"/>
    <dgm:cxn modelId="{F57AC0B7-F603-4C41-BF48-9041FAA60E8E}" type="presOf" srcId="{65B3944D-D926-4D0F-A305-F5740000747A}" destId="{C38A5A37-0883-4EE3-9002-010A6D324785}" srcOrd="0" destOrd="0" presId="urn:microsoft.com/office/officeart/2018/2/layout/IconVerticalSolidList"/>
    <dgm:cxn modelId="{E37D9CF8-DFE4-4379-9C72-27346573699A}" srcId="{D7951F77-4E36-4893-91C6-3151A6D51694}" destId="{223932EA-8A4D-4270-95C3-913761557237}" srcOrd="1" destOrd="0" parTransId="{E01D4CB3-97D0-4857-AF09-DED2BE24BAAC}" sibTransId="{C201C5C8-D4F2-4559-AF23-68BB4B3E7FB1}"/>
    <dgm:cxn modelId="{30F222E0-DF1F-4484-B140-6B7C6520EA89}" type="presParOf" srcId="{F61FEBF0-CB2F-4364-8F44-722FB7578D18}" destId="{F50C455E-839B-4494-8D06-326978CB28A7}" srcOrd="0" destOrd="0" presId="urn:microsoft.com/office/officeart/2018/2/layout/IconVerticalSolidList"/>
    <dgm:cxn modelId="{4FA9135E-4FFF-4848-9413-1BF026DB0BED}" type="presParOf" srcId="{F50C455E-839B-4494-8D06-326978CB28A7}" destId="{1DA8A0A9-929F-455B-B8BD-92EC86B6A862}" srcOrd="0" destOrd="0" presId="urn:microsoft.com/office/officeart/2018/2/layout/IconVerticalSolidList"/>
    <dgm:cxn modelId="{D16731A0-71A2-43AF-BF53-727392BD9F51}" type="presParOf" srcId="{F50C455E-839B-4494-8D06-326978CB28A7}" destId="{70C56EED-B0B5-4180-A100-474B69DE81C3}" srcOrd="1" destOrd="0" presId="urn:microsoft.com/office/officeart/2018/2/layout/IconVerticalSolidList"/>
    <dgm:cxn modelId="{4A8AA9B9-F7DD-4A1D-B570-4456CEC74161}" type="presParOf" srcId="{F50C455E-839B-4494-8D06-326978CB28A7}" destId="{1827E2BA-EA13-4751-82F2-976CBDED6C82}" srcOrd="2" destOrd="0" presId="urn:microsoft.com/office/officeart/2018/2/layout/IconVerticalSolidList"/>
    <dgm:cxn modelId="{DDE1A35C-0892-4749-9900-354FF724E1E5}" type="presParOf" srcId="{F50C455E-839B-4494-8D06-326978CB28A7}" destId="{C38A5A37-0883-4EE3-9002-010A6D324785}" srcOrd="3" destOrd="0" presId="urn:microsoft.com/office/officeart/2018/2/layout/IconVerticalSolidList"/>
    <dgm:cxn modelId="{D3D3D519-863B-49A0-9C3F-051416EA153D}" type="presParOf" srcId="{F61FEBF0-CB2F-4364-8F44-722FB7578D18}" destId="{21CE6EA1-CB92-41CD-8FAE-4CFF03E26BE6}" srcOrd="1" destOrd="0" presId="urn:microsoft.com/office/officeart/2018/2/layout/IconVerticalSolidList"/>
    <dgm:cxn modelId="{9D15FC18-0098-4A72-8D76-E82F2C2E180C}" type="presParOf" srcId="{F61FEBF0-CB2F-4364-8F44-722FB7578D18}" destId="{B92A22D8-3945-4B03-98DB-8A590020AE99}" srcOrd="2" destOrd="0" presId="urn:microsoft.com/office/officeart/2018/2/layout/IconVerticalSolidList"/>
    <dgm:cxn modelId="{7BC74BD9-A7ED-4402-9D3B-B1A5776A7EAD}" type="presParOf" srcId="{B92A22D8-3945-4B03-98DB-8A590020AE99}" destId="{A7FEDAED-2CDA-4D2F-883D-8D7438E3B422}" srcOrd="0" destOrd="0" presId="urn:microsoft.com/office/officeart/2018/2/layout/IconVerticalSolidList"/>
    <dgm:cxn modelId="{8C85A1A0-97AB-4188-8D32-DBD98A9FDB6A}" type="presParOf" srcId="{B92A22D8-3945-4B03-98DB-8A590020AE99}" destId="{7297DA32-36DE-4F9A-BB44-A3F001A7D7C3}" srcOrd="1" destOrd="0" presId="urn:microsoft.com/office/officeart/2018/2/layout/IconVerticalSolidList"/>
    <dgm:cxn modelId="{EB678E6A-2F37-4857-8F4D-6FB66B193092}" type="presParOf" srcId="{B92A22D8-3945-4B03-98DB-8A590020AE99}" destId="{E3DC658D-83A0-48BE-9074-9EB3678901E1}" srcOrd="2" destOrd="0" presId="urn:microsoft.com/office/officeart/2018/2/layout/IconVerticalSolidList"/>
    <dgm:cxn modelId="{08E40640-4D3B-4852-AF2D-2E0C224FF474}" type="presParOf" srcId="{B92A22D8-3945-4B03-98DB-8A590020AE99}" destId="{8F0FD205-8F23-4B47-859A-41BB69D2EDEE}" srcOrd="3" destOrd="0" presId="urn:microsoft.com/office/officeart/2018/2/layout/IconVerticalSolidList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A8A0A9-929F-455B-B8BD-92EC86B6A862}">
      <dsp:nvSpPr>
        <dsp:cNvPr id="0" name=""/>
        <dsp:cNvSpPr/>
      </dsp:nvSpPr>
      <dsp:spPr>
        <a:xfrm>
          <a:off x="0" y="715455"/>
          <a:ext cx="5501579" cy="1320840"/>
        </a:xfrm>
        <a:prstGeom prst="rect">
          <a:avLst/>
        </a:prstGeom>
        <a:noFill/>
        <a:ln w="22225"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0C56EED-B0B5-4180-A100-474B69DE81C3}">
      <dsp:nvSpPr>
        <dsp:cNvPr id="0" name=""/>
        <dsp:cNvSpPr/>
      </dsp:nvSpPr>
      <dsp:spPr>
        <a:xfrm>
          <a:off x="345846" y="976844"/>
          <a:ext cx="726462" cy="726462"/>
        </a:xfrm>
        <a:prstGeom prst="rect">
          <a:avLst/>
        </a:prstGeom>
        <a:blipFill>
          <a:blip xmlns:r="http://schemas.openxmlformats.org/officeDocument/2006/relationships" r:embed="rId1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8A5A37-0883-4EE3-9002-010A6D324785}">
      <dsp:nvSpPr>
        <dsp:cNvPr id="0" name=""/>
        <dsp:cNvSpPr/>
      </dsp:nvSpPr>
      <dsp:spPr>
        <a:xfrm>
          <a:off x="1525571" y="715455"/>
          <a:ext cx="3976007" cy="13208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89" tIns="139789" rIns="139789" bIns="139789" numCol="1" spcCol="1270" anchor="ctr" anchorCtr="0">
          <a:noAutofit/>
        </a:bodyPr>
        <a:lstStyle/>
        <a:p>
          <a:pPr marL="0" lvl="0" indent="0" algn="l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800" b="1" i="0" kern="1200" dirty="0">
              <a:solidFill>
                <a:schemeClr val="bg1"/>
              </a:solidFill>
              <a:latin typeface="Abadi" panose="020B0604020104020204" pitchFamily="34" charset="0"/>
            </a:rPr>
            <a:t>베트남민족</a:t>
          </a:r>
          <a:endParaRPr lang="en-US" sz="2800" b="1" i="0" kern="1200" dirty="0">
            <a:solidFill>
              <a:schemeClr val="bg1"/>
            </a:solidFill>
            <a:latin typeface="Abadi" panose="020B0604020104020204" pitchFamily="34" charset="0"/>
          </a:endParaRPr>
        </a:p>
      </dsp:txBody>
      <dsp:txXfrm>
        <a:off x="1525571" y="715455"/>
        <a:ext cx="3976007" cy="1320840"/>
      </dsp:txXfrm>
    </dsp:sp>
    <dsp:sp modelId="{A7FEDAED-2CDA-4D2F-883D-8D7438E3B422}">
      <dsp:nvSpPr>
        <dsp:cNvPr id="0" name=""/>
        <dsp:cNvSpPr/>
      </dsp:nvSpPr>
      <dsp:spPr>
        <a:xfrm>
          <a:off x="0" y="2366506"/>
          <a:ext cx="5501579" cy="1320840"/>
        </a:xfrm>
        <a:prstGeom prst="rect">
          <a:avLst/>
        </a:prstGeom>
        <a:noFill/>
        <a:ln w="22225"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297DA32-36DE-4F9A-BB44-A3F001A7D7C3}">
      <dsp:nvSpPr>
        <dsp:cNvPr id="0" name=""/>
        <dsp:cNvSpPr/>
      </dsp:nvSpPr>
      <dsp:spPr>
        <a:xfrm>
          <a:off x="399554" y="2663695"/>
          <a:ext cx="726462" cy="726462"/>
        </a:xfrm>
        <a:prstGeom prst="rect">
          <a:avLst/>
        </a:prstGeom>
        <a:blipFill>
          <a:blip xmlns:r="http://schemas.openxmlformats.org/officeDocument/2006/relationships"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0FD205-8F23-4B47-859A-41BB69D2EDEE}">
      <dsp:nvSpPr>
        <dsp:cNvPr id="0" name=""/>
        <dsp:cNvSpPr/>
      </dsp:nvSpPr>
      <dsp:spPr>
        <a:xfrm>
          <a:off x="1525571" y="2366506"/>
          <a:ext cx="3976007" cy="13208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89" tIns="139789" rIns="139789" bIns="139789" numCol="1" spcCol="1270" anchor="ctr" anchorCtr="0">
          <a:noAutofit/>
        </a:bodyPr>
        <a:lstStyle/>
        <a:p>
          <a:pPr marL="0" lvl="0" indent="0" algn="l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800" b="1" i="0" kern="1200" dirty="0">
              <a:solidFill>
                <a:schemeClr val="bg1"/>
              </a:solidFill>
              <a:latin typeface="Abadi" panose="020B0604020104020204" pitchFamily="34" charset="0"/>
            </a:rPr>
            <a:t>베트남의설날</a:t>
          </a:r>
          <a:endParaRPr lang="en-US" sz="2800" b="1" i="0" kern="1200" dirty="0">
            <a:solidFill>
              <a:schemeClr val="bg1"/>
            </a:solidFill>
            <a:latin typeface="Abadi" panose="020B0604020104020204" pitchFamily="34" charset="0"/>
          </a:endParaRPr>
        </a:p>
      </dsp:txBody>
      <dsp:txXfrm>
        <a:off x="1525571" y="2366506"/>
        <a:ext cx="3976007" cy="132084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B2C6EDC-7FFA-47A2-B52F-55A206E44B3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7EDDADD-70D2-4CFE-B25E-1F36E04BB91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6639B8-EA76-475F-ABF2-3D49BD1F56D3}" type="datetimeFigureOut">
              <a:rPr lang="en-US" smtClean="0"/>
              <a:t>2/25/2021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0A19CE-73D9-4994-9060-F191EDCCBDA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A47C41-E403-4DA7-841A-2A4B1C464C5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6B7899-3180-4353-9ECC-DB9AF208CDA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91528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4F3147-C309-44B8-AF20-BAB82B7C4F88}" type="datetimeFigureOut">
              <a:rPr lang="en-US" smtClean="0"/>
              <a:t>2/25/2021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CAC06A-4905-4B1A-83C1-3B011A8CF04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71003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b="1" i="0" dirty="0">
                <a:solidFill>
                  <a:srgbClr val="000000"/>
                </a:solidFill>
                <a:effectLst/>
                <a:ea typeface="NanumBarunGothic YetHangul"/>
              </a:rPr>
              <a:t>명절</a:t>
            </a:r>
            <a:r>
              <a:rPr lang="en-US" altLang="ko-KR" b="1" i="0" dirty="0">
                <a:solidFill>
                  <a:srgbClr val="000000"/>
                </a:solidFill>
                <a:effectLst/>
                <a:ea typeface="NanumBarunGothic YetHangul"/>
              </a:rPr>
              <a:t>: </a:t>
            </a:r>
            <a:r>
              <a:rPr lang="en-US" altLang="ko-KR" b="1" i="0" dirty="0" err="1">
                <a:solidFill>
                  <a:srgbClr val="000000"/>
                </a:solidFill>
                <a:effectLst/>
                <a:ea typeface="NanumBarunGothic YetHangul"/>
              </a:rPr>
              <a:t>ngay</a:t>
            </a:r>
            <a:r>
              <a:rPr lang="en-US" altLang="ko-KR" b="1" i="0" dirty="0">
                <a:solidFill>
                  <a:srgbClr val="000000"/>
                </a:solidFill>
                <a:effectLst/>
                <a:ea typeface="NanumBarunGothic YetHangul"/>
              </a:rPr>
              <a:t> le </a:t>
            </a:r>
            <a:r>
              <a:rPr lang="en-US" altLang="ko-KR" b="1" i="0" dirty="0" err="1">
                <a:solidFill>
                  <a:srgbClr val="000000"/>
                </a:solidFill>
                <a:effectLst/>
                <a:ea typeface="NanumBarunGothic YetHangul"/>
              </a:rPr>
              <a:t>tet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CAC06A-4905-4B1A-83C1-3B011A8CF04B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63391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https://www.vietvisiontravel.com/post/tet-holiday-vietnamese-new-year-festival/</a:t>
            </a:r>
          </a:p>
          <a:p>
            <a:r>
              <a:rPr lang="en-US" dirty="0"/>
              <a:t>https://www.photovisi.com/vi/photovisi/angled-side-by-side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CAC06A-4905-4B1A-83C1-3B011A8CF04B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7109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CAC06A-4905-4B1A-83C1-3B011A8CF04B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61356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CAC06A-4905-4B1A-83C1-3B011A8CF04B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72860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CAC06A-4905-4B1A-83C1-3B011A8CF04B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29262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Visiting relatives, friends, colleagues, neighbors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CAC06A-4905-4B1A-83C1-3B011A8CF04B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67531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 err="1">
                <a:solidFill>
                  <a:srgbClr val="222222"/>
                </a:solidFill>
                <a:effectLst/>
                <a:latin typeface="Roboto"/>
              </a:rPr>
              <a:t>Đánh</a:t>
            </a:r>
            <a:r>
              <a:rPr lang="en-US" b="0" i="0" dirty="0">
                <a:solidFill>
                  <a:srgbClr val="222222"/>
                </a:solidFill>
                <a:effectLst/>
                <a:latin typeface="Roboto"/>
              </a:rPr>
              <a:t>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Roboto"/>
              </a:rPr>
              <a:t>chuông</a:t>
            </a:r>
            <a:r>
              <a:rPr lang="en-US" b="0" i="0" dirty="0">
                <a:solidFill>
                  <a:srgbClr val="222222"/>
                </a:solidFill>
                <a:effectLst/>
                <a:latin typeface="Roboto"/>
              </a:rPr>
              <a:t>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Roboto"/>
              </a:rPr>
              <a:t>Bosingak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CAC06A-4905-4B1A-83C1-3B011A8CF04B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64360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 dirty="0"/>
              <a:t>Tuho – Trò chơi ném tên</a:t>
            </a:r>
            <a:br>
              <a:rPr lang="vi-VN" dirty="0"/>
            </a:br>
            <a:r>
              <a:rPr lang="vi-VN" dirty="0"/>
              <a:t>Trò chơi bập bênh (neoltwiggi)</a:t>
            </a:r>
            <a:br>
              <a:rPr lang="vi-VN" dirty="0"/>
            </a:br>
            <a:r>
              <a:rPr lang="vi-VN" b="0" i="0" dirty="0">
                <a:solidFill>
                  <a:srgbClr val="E4E6EB"/>
                </a:solidFill>
                <a:effectLst/>
                <a:latin typeface="Segoe UI Historic" panose="020B0502040204020203" pitchFamily="34" charset="0"/>
              </a:rPr>
              <a:t>Yutnori (chơi gậy)</a:t>
            </a:r>
            <a:br>
              <a:rPr lang="vi-VN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CAC06A-4905-4B1A-83C1-3B011A8CF04B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08117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87461A7-C745-4C36-816E-A1BF6EE517A4}"/>
              </a:ext>
            </a:extLst>
          </p:cNvPr>
          <p:cNvSpPr/>
          <p:nvPr userDrawn="1"/>
        </p:nvSpPr>
        <p:spPr>
          <a:xfrm>
            <a:off x="0" y="4554000"/>
            <a:ext cx="12192000" cy="230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A6CD15-EEA4-46CB-A7B3-495FF7C8B4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0000" y="3833999"/>
            <a:ext cx="5937026" cy="720001"/>
          </a:xfrm>
          <a:solidFill>
            <a:schemeClr val="bg1"/>
          </a:solidFill>
        </p:spPr>
        <p:txBody>
          <a:bodyPr anchor="ctr">
            <a:normAutofit/>
          </a:bodyPr>
          <a:lstStyle>
            <a:lvl1pPr algn="l">
              <a:defRPr sz="3600"/>
            </a:lvl1pPr>
          </a:lstStyle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F20683-79D6-43CE-A167-BF1E25FA44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80000" y="4731026"/>
            <a:ext cx="9144000" cy="7200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ko-KR"/>
              <a:t>Click to edit Master subtitle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194F1B6-7D05-4E73-BA00-BC5670C43D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998793" y="2408820"/>
            <a:ext cx="3399320" cy="2592271"/>
            <a:chOff x="7998793" y="2408820"/>
            <a:chExt cx="3399320" cy="2592271"/>
          </a:xfrm>
        </p:grpSpPr>
        <p:sp>
          <p:nvSpPr>
            <p:cNvPr id="13" name="Graphic 14">
              <a:extLst>
                <a:ext uri="{FF2B5EF4-FFF2-40B4-BE49-F238E27FC236}">
                  <a16:creationId xmlns:a16="http://schemas.microsoft.com/office/drawing/2014/main" id="{8B58D1C2-E2C1-48D1-9CD7-D98859263F8B}"/>
                </a:ext>
              </a:extLst>
            </p:cNvPr>
            <p:cNvSpPr/>
            <p:nvPr userDrawn="1"/>
          </p:nvSpPr>
          <p:spPr>
            <a:xfrm rot="18900000">
              <a:off x="8436128" y="4572466"/>
              <a:ext cx="2357438" cy="428625"/>
            </a:xfrm>
            <a:custGeom>
              <a:avLst/>
              <a:gdLst>
                <a:gd name="connsiteX0" fmla="*/ 0 w 1885950"/>
                <a:gd name="connsiteY0" fmla="*/ 0 h 342900"/>
                <a:gd name="connsiteX1" fmla="*/ 473393 w 1885950"/>
                <a:gd name="connsiteY1" fmla="*/ 342900 h 342900"/>
                <a:gd name="connsiteX2" fmla="*/ 946785 w 1885950"/>
                <a:gd name="connsiteY2" fmla="*/ 0 h 342900"/>
                <a:gd name="connsiteX3" fmla="*/ 1420178 w 1885950"/>
                <a:gd name="connsiteY3" fmla="*/ 342900 h 342900"/>
                <a:gd name="connsiteX4" fmla="*/ 1893570 w 1885950"/>
                <a:gd name="connsiteY4" fmla="*/ 0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85950" h="342900">
                  <a:moveTo>
                    <a:pt x="0" y="0"/>
                  </a:moveTo>
                  <a:cubicBezTo>
                    <a:pt x="236220" y="0"/>
                    <a:pt x="236220" y="342900"/>
                    <a:pt x="473393" y="342900"/>
                  </a:cubicBezTo>
                  <a:cubicBezTo>
                    <a:pt x="709613" y="342900"/>
                    <a:pt x="709613" y="0"/>
                    <a:pt x="946785" y="0"/>
                  </a:cubicBezTo>
                  <a:cubicBezTo>
                    <a:pt x="1183005" y="0"/>
                    <a:pt x="1183005" y="342900"/>
                    <a:pt x="1420178" y="342900"/>
                  </a:cubicBezTo>
                  <a:cubicBezTo>
                    <a:pt x="1657350" y="342900"/>
                    <a:pt x="1656398" y="0"/>
                    <a:pt x="1893570" y="0"/>
                  </a:cubicBezTo>
                </a:path>
              </a:pathLst>
            </a:custGeom>
            <a:noFill/>
            <a:ln w="127000" cap="rnd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A52BDBB4-28D9-4B2B-BA1A-8A20B3CA0A1B}"/>
                </a:ext>
              </a:extLst>
            </p:cNvPr>
            <p:cNvSpPr/>
            <p:nvPr userDrawn="1"/>
          </p:nvSpPr>
          <p:spPr>
            <a:xfrm>
              <a:off x="10505144" y="2408820"/>
              <a:ext cx="892969" cy="892970"/>
            </a:xfrm>
            <a:prstGeom prst="ellipse">
              <a:avLst/>
            </a:prstGeom>
            <a:noFill/>
            <a:ln w="127000" cap="flat">
              <a:solidFill>
                <a:schemeClr val="accent4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6FA2AB67-0CBD-40DF-8724-9E261D88001E}"/>
                </a:ext>
              </a:extLst>
            </p:cNvPr>
            <p:cNvSpPr/>
            <p:nvPr userDrawn="1"/>
          </p:nvSpPr>
          <p:spPr>
            <a:xfrm>
              <a:off x="7998793" y="3156637"/>
              <a:ext cx="1063466" cy="916782"/>
            </a:xfrm>
            <a:prstGeom prst="triangle">
              <a:avLst/>
            </a:prstGeom>
            <a:solidFill>
              <a:schemeClr val="accent5"/>
            </a:solidFill>
            <a:ln w="7620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327967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72C2F631-6179-4019-A4DE-E71E4BCD7A9A}"/>
              </a:ext>
            </a:extLst>
          </p:cNvPr>
          <p:cNvSpPr/>
          <p:nvPr userDrawn="1"/>
        </p:nvSpPr>
        <p:spPr>
          <a:xfrm>
            <a:off x="0" y="0"/>
            <a:ext cx="12192000" cy="30987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3BA779-F1DC-4871-8673-48F90A2ADB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999" y="1152000"/>
            <a:ext cx="5940000" cy="792000"/>
          </a:xfrm>
        </p:spPr>
        <p:txBody>
          <a:bodyPr/>
          <a:lstStyle/>
          <a:p>
            <a:r>
              <a:rPr lang="en-US" altLang="ko-KR"/>
              <a:t>Click to edit Master title style</a:t>
            </a:r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D0CDE65-1A53-4205-81E7-9806636D35D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D1C7250-86AB-45C1-A1EF-F426666979B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E0E41E9-E887-49CF-A358-8367F0C34840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D2A4D50-D5D7-4F67-A7F9-A34FE6E898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9998" y="2564295"/>
            <a:ext cx="4680000" cy="3141705"/>
          </a:xfrm>
          <a:solidFill>
            <a:schemeClr val="bg1"/>
          </a:solidFill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FC78E1E2-4A89-4703-BD74-7B982EBCB1B6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6422399" y="2564295"/>
            <a:ext cx="4680000" cy="3141705"/>
          </a:xfrm>
          <a:solidFill>
            <a:schemeClr val="bg1"/>
          </a:solidFill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1924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0AD4645D-B764-4859-9EF5-D320F7C474D4}"/>
              </a:ext>
            </a:extLst>
          </p:cNvPr>
          <p:cNvSpPr/>
          <p:nvPr userDrawn="1"/>
        </p:nvSpPr>
        <p:spPr>
          <a:xfrm>
            <a:off x="0" y="0"/>
            <a:ext cx="12192000" cy="30987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3BA779-F1DC-4871-8673-48F90A2ADB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999" y="1152000"/>
            <a:ext cx="5940000" cy="792000"/>
          </a:xfrm>
        </p:spPr>
        <p:txBody>
          <a:bodyPr/>
          <a:lstStyle/>
          <a:p>
            <a:r>
              <a:rPr lang="en-US" altLang="ko-KR"/>
              <a:t>Click to edit Master title style</a:t>
            </a:r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D0CDE65-1A53-4205-81E7-9806636D35D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D1C7250-86AB-45C1-A1EF-F426666979B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E0E41E9-E887-49CF-A358-8367F0C34840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D2A4D50-D5D7-4F67-A7F9-A34FE6E898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9998" y="3473076"/>
            <a:ext cx="4680000" cy="2232924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FC78E1E2-4A89-4703-BD74-7B982EBCB1B6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6422399" y="3473076"/>
            <a:ext cx="4680000" cy="2232924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4A0AF439-96CB-4860-A71E-A61E0D722A90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1079999" y="2561013"/>
            <a:ext cx="4689604" cy="823912"/>
          </a:xfrm>
          <a:solidFill>
            <a:schemeClr val="accent1">
              <a:lumMod val="50000"/>
            </a:schemeClr>
          </a:solidFill>
        </p:spPr>
        <p:txBody>
          <a:bodyPr anchor="ctr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20C3577A-AD90-453C-A7D5-994712C32F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22399" y="2561013"/>
            <a:ext cx="4689602" cy="823912"/>
          </a:xfrm>
          <a:solidFill>
            <a:schemeClr val="accent3">
              <a:lumMod val="50000"/>
            </a:schemeClr>
          </a:solidFill>
        </p:spPr>
        <p:txBody>
          <a:bodyPr anchor="ctr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767173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236AECC-ED9D-4732-906A-09C9CF08848D}"/>
              </a:ext>
            </a:extLst>
          </p:cNvPr>
          <p:cNvSpPr/>
          <p:nvPr userDrawn="1"/>
        </p:nvSpPr>
        <p:spPr>
          <a:xfrm>
            <a:off x="0" y="0"/>
            <a:ext cx="12192000" cy="30987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A8A581-34C3-4715-AA75-16964CC2BB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999" y="1153399"/>
            <a:ext cx="5940000" cy="792000"/>
          </a:xfrm>
        </p:spPr>
        <p:txBody>
          <a:bodyPr/>
          <a:lstStyle/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B24785-859E-46F0-8D0A-E775EE90368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306515-C1D6-4079-91A2-8C1D2BCDCFC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E0E41E9-E887-49CF-A358-8367F0C3484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19449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236AECC-ED9D-4732-906A-09C9CF08848D}"/>
              </a:ext>
            </a:extLst>
          </p:cNvPr>
          <p:cNvSpPr/>
          <p:nvPr userDrawn="1"/>
        </p:nvSpPr>
        <p:spPr>
          <a:xfrm>
            <a:off x="0" y="0"/>
            <a:ext cx="12192000" cy="30987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A8A581-34C3-4715-AA75-16964CC2BB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999" y="1153399"/>
            <a:ext cx="5940000" cy="792000"/>
          </a:xfrm>
        </p:spPr>
        <p:txBody>
          <a:bodyPr/>
          <a:lstStyle/>
          <a:p>
            <a:r>
              <a:rPr lang="en-US" altLang="ko-KR"/>
              <a:t>Click to edit Master title style</a:t>
            </a: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B24785-859E-46F0-8D0A-E775EE90368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306515-C1D6-4079-91A2-8C1D2BCDCFC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>
            <a:solidFill>
              <a:schemeClr val="bg1"/>
            </a:solidFill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E0E41E9-E887-49CF-A358-8367F0C3484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86560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No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A8A581-34C3-4715-AA75-16964CC2BB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999" y="1152000"/>
            <a:ext cx="5940000" cy="792000"/>
          </a:xfrm>
        </p:spPr>
        <p:txBody>
          <a:bodyPr/>
          <a:lstStyle/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B24785-859E-46F0-8D0A-E775EE90368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306515-C1D6-4079-91A2-8C1D2BCDCFC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E0E41E9-E887-49CF-A358-8367F0C3484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450202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Left Midd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3F1F7A7-3825-4674-B370-D3BEDD3FC66D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D39408-C49A-4750-A547-E1EAD06F80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999" y="3033000"/>
            <a:ext cx="6235201" cy="792000"/>
          </a:xfrm>
        </p:spPr>
        <p:txBody>
          <a:bodyPr/>
          <a:lstStyle/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9560AB5-7355-4D05-AA13-FCB0024AF86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44CCDFF2-A2F9-4352-94BB-9BB119095D1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>
            <a:solidFill>
              <a:schemeClr val="accent3"/>
            </a:solidFill>
          </a:ln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fld id="{7E0E41E9-E887-49CF-A358-8367F0C3484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86555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Right Midd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3F1F7A7-3825-4674-B370-D3BEDD3FC66D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D39408-C49A-4750-A547-E1EAD06F80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6799" y="3033000"/>
            <a:ext cx="6235201" cy="792000"/>
          </a:xfrm>
        </p:spPr>
        <p:txBody>
          <a:bodyPr/>
          <a:lstStyle/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29028F3-1D82-46F1-B1A3-00830CB35A9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2005FE9B-8EFA-4B5C-B7E0-1BA35304D2F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>
            <a:solidFill>
              <a:schemeClr val="bg1"/>
            </a:solidFill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E0E41E9-E887-49CF-A358-8367F0C3484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23799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D48B3D-5284-49B6-95FE-F6F67199D69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E2B87C-2A1C-4361-ABCD-71640D94910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E0E41E9-E887-49CF-A358-8367F0C3484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92966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29845-7EE3-4215-838A-9B269844ED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ko-KR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EF0B72-F0E4-4D09-8DA2-36F92C9E74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B9E62E-1D1A-4230-8716-C6873BEF0E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07C1F35-FB12-46E2-A9E5-6CB4364CAC8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581B5D9-E2DC-4C3D-8035-080BA5D945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E0E41E9-E887-49CF-A358-8367F0C3484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63117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8CC2B20B-280D-44D1-8DC5-70D2B86B7655}"/>
              </a:ext>
            </a:extLst>
          </p:cNvPr>
          <p:cNvSpPr/>
          <p:nvPr userDrawn="1"/>
        </p:nvSpPr>
        <p:spPr>
          <a:xfrm rot="2448756">
            <a:off x="9181031" y="3380182"/>
            <a:ext cx="878193" cy="27398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8CF6415F-6279-47D7-81A8-7C667B82487D}"/>
              </a:ext>
            </a:extLst>
          </p:cNvPr>
          <p:cNvSpPr/>
          <p:nvPr userDrawn="1"/>
        </p:nvSpPr>
        <p:spPr>
          <a:xfrm>
            <a:off x="10143917" y="1890080"/>
            <a:ext cx="1638502" cy="163850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54F30F7-DC7A-41E3-A364-0B79CF985761}"/>
              </a:ext>
            </a:extLst>
          </p:cNvPr>
          <p:cNvSpPr/>
          <p:nvPr userDrawn="1"/>
        </p:nvSpPr>
        <p:spPr>
          <a:xfrm>
            <a:off x="7746136" y="2778308"/>
            <a:ext cx="1638502" cy="163850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672C4EBD-FB6B-4F9E-8562-1F4DD054DA6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4554538"/>
          </a:xfrm>
          <a:custGeom>
            <a:avLst/>
            <a:gdLst>
              <a:gd name="connsiteX0" fmla="*/ 8530200 w 12192000"/>
              <a:gd name="connsiteY0" fmla="*/ 3146226 h 4554538"/>
              <a:gd name="connsiteX1" fmla="*/ 7998793 w 12192000"/>
              <a:gd name="connsiteY1" fmla="*/ 4074032 h 4554538"/>
              <a:gd name="connsiteX2" fmla="*/ 9061603 w 12192000"/>
              <a:gd name="connsiteY2" fmla="*/ 4074032 h 4554538"/>
              <a:gd name="connsiteX3" fmla="*/ 10971786 w 12192000"/>
              <a:gd name="connsiteY3" fmla="*/ 2468328 h 4554538"/>
              <a:gd name="connsiteX4" fmla="*/ 11359570 w 12192000"/>
              <a:gd name="connsiteY4" fmla="*/ 2856109 h 4554538"/>
              <a:gd name="connsiteX5" fmla="*/ 10971786 w 12192000"/>
              <a:gd name="connsiteY5" fmla="*/ 3243892 h 4554538"/>
              <a:gd name="connsiteX6" fmla="*/ 10584005 w 12192000"/>
              <a:gd name="connsiteY6" fmla="*/ 2856109 h 4554538"/>
              <a:gd name="connsiteX7" fmla="*/ 10971786 w 12192000"/>
              <a:gd name="connsiteY7" fmla="*/ 2468328 h 4554538"/>
              <a:gd name="connsiteX8" fmla="*/ 10971786 w 12192000"/>
              <a:gd name="connsiteY8" fmla="*/ 2344811 h 4554538"/>
              <a:gd name="connsiteX9" fmla="*/ 10460488 w 12192000"/>
              <a:gd name="connsiteY9" fmla="*/ 2856109 h 4554538"/>
              <a:gd name="connsiteX10" fmla="*/ 10971786 w 12192000"/>
              <a:gd name="connsiteY10" fmla="*/ 3367407 h 4554538"/>
              <a:gd name="connsiteX11" fmla="*/ 11483084 w 12192000"/>
              <a:gd name="connsiteY11" fmla="*/ 2856109 h 4554538"/>
              <a:gd name="connsiteX12" fmla="*/ 10971786 w 12192000"/>
              <a:gd name="connsiteY12" fmla="*/ 2344811 h 4554538"/>
              <a:gd name="connsiteX13" fmla="*/ 0 w 12192000"/>
              <a:gd name="connsiteY13" fmla="*/ 0 h 4554538"/>
              <a:gd name="connsiteX14" fmla="*/ 12192000 w 12192000"/>
              <a:gd name="connsiteY14" fmla="*/ 0 h 4554538"/>
              <a:gd name="connsiteX15" fmla="*/ 12192000 w 12192000"/>
              <a:gd name="connsiteY15" fmla="*/ 4554538 h 4554538"/>
              <a:gd name="connsiteX16" fmla="*/ 10247582 w 12192000"/>
              <a:gd name="connsiteY16" fmla="*/ 4554538 h 4554538"/>
              <a:gd name="connsiteX17" fmla="*/ 10312021 w 12192000"/>
              <a:gd name="connsiteY17" fmla="*/ 4461275 h 4554538"/>
              <a:gd name="connsiteX18" fmla="*/ 10316869 w 12192000"/>
              <a:gd name="connsiteY18" fmla="*/ 4142971 h 4554538"/>
              <a:gd name="connsiteX19" fmla="*/ 10357084 w 12192000"/>
              <a:gd name="connsiteY19" fmla="*/ 3838490 h 4554538"/>
              <a:gd name="connsiteX20" fmla="*/ 10357084 w 12192000"/>
              <a:gd name="connsiteY20" fmla="*/ 3749442 h 4554538"/>
              <a:gd name="connsiteX21" fmla="*/ 10313637 w 12192000"/>
              <a:gd name="connsiteY21" fmla="*/ 3730054 h 4554538"/>
              <a:gd name="connsiteX22" fmla="*/ 10268036 w 12192000"/>
              <a:gd name="connsiteY22" fmla="*/ 3749442 h 4554538"/>
              <a:gd name="connsiteX23" fmla="*/ 10193352 w 12192000"/>
              <a:gd name="connsiteY23" fmla="*/ 4168821 h 4554538"/>
              <a:gd name="connsiteX24" fmla="*/ 10153137 w 12192000"/>
              <a:gd name="connsiteY24" fmla="*/ 4473302 h 4554538"/>
              <a:gd name="connsiteX25" fmla="*/ 9845786 w 12192000"/>
              <a:gd name="connsiteY25" fmla="*/ 4513516 h 4554538"/>
              <a:gd name="connsiteX26" fmla="*/ 9475883 w 12192000"/>
              <a:gd name="connsiteY26" fmla="*/ 4546819 h 4554538"/>
              <a:gd name="connsiteX27" fmla="*/ 9466655 w 12192000"/>
              <a:gd name="connsiteY27" fmla="*/ 4554538 h 4554538"/>
              <a:gd name="connsiteX28" fmla="*/ 0 w 12192000"/>
              <a:gd name="connsiteY28" fmla="*/ 4554538 h 4554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2192000" h="4554538">
                <a:moveTo>
                  <a:pt x="8530200" y="3146226"/>
                </a:moveTo>
                <a:lnTo>
                  <a:pt x="7998793" y="4074032"/>
                </a:lnTo>
                <a:lnTo>
                  <a:pt x="9061603" y="4074032"/>
                </a:lnTo>
                <a:close/>
                <a:moveTo>
                  <a:pt x="10971786" y="2468328"/>
                </a:moveTo>
                <a:cubicBezTo>
                  <a:pt x="11184348" y="2468328"/>
                  <a:pt x="11359570" y="2643547"/>
                  <a:pt x="11359570" y="2856109"/>
                </a:cubicBezTo>
                <a:cubicBezTo>
                  <a:pt x="11359570" y="3071545"/>
                  <a:pt x="11184348" y="3243892"/>
                  <a:pt x="10971786" y="3243892"/>
                </a:cubicBezTo>
                <a:cubicBezTo>
                  <a:pt x="10759224" y="3243892"/>
                  <a:pt x="10584005" y="3068671"/>
                  <a:pt x="10584005" y="2856109"/>
                </a:cubicBezTo>
                <a:cubicBezTo>
                  <a:pt x="10584005" y="2640676"/>
                  <a:pt x="10759224" y="2468328"/>
                  <a:pt x="10971786" y="2468328"/>
                </a:cubicBezTo>
                <a:close/>
                <a:moveTo>
                  <a:pt x="10971786" y="2344811"/>
                </a:moveTo>
                <a:cubicBezTo>
                  <a:pt x="10690285" y="2344811"/>
                  <a:pt x="10460488" y="2574608"/>
                  <a:pt x="10460488" y="2856109"/>
                </a:cubicBezTo>
                <a:cubicBezTo>
                  <a:pt x="10460488" y="3137610"/>
                  <a:pt x="10690285" y="3367407"/>
                  <a:pt x="10971786" y="3367407"/>
                </a:cubicBezTo>
                <a:cubicBezTo>
                  <a:pt x="11253287" y="3367407"/>
                  <a:pt x="11483084" y="3137610"/>
                  <a:pt x="11483084" y="2856109"/>
                </a:cubicBezTo>
                <a:cubicBezTo>
                  <a:pt x="11483084" y="2574608"/>
                  <a:pt x="11253287" y="2344811"/>
                  <a:pt x="10971786" y="2344811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4554538"/>
                </a:lnTo>
                <a:lnTo>
                  <a:pt x="10247582" y="4554538"/>
                </a:lnTo>
                <a:lnTo>
                  <a:pt x="10312021" y="4461275"/>
                </a:lnTo>
                <a:cubicBezTo>
                  <a:pt x="10357262" y="4356789"/>
                  <a:pt x="10336257" y="4244224"/>
                  <a:pt x="10316869" y="4142971"/>
                </a:cubicBezTo>
                <a:cubicBezTo>
                  <a:pt x="10293889" y="4022327"/>
                  <a:pt x="10276655" y="3918919"/>
                  <a:pt x="10357084" y="3838490"/>
                </a:cubicBezTo>
                <a:cubicBezTo>
                  <a:pt x="10382934" y="3815510"/>
                  <a:pt x="10382934" y="3775296"/>
                  <a:pt x="10357084" y="3749442"/>
                </a:cubicBezTo>
                <a:cubicBezTo>
                  <a:pt x="10345594" y="3736517"/>
                  <a:pt x="10329795" y="3730054"/>
                  <a:pt x="10313637" y="3730054"/>
                </a:cubicBezTo>
                <a:cubicBezTo>
                  <a:pt x="10297480" y="3730054"/>
                  <a:pt x="10280963" y="3736517"/>
                  <a:pt x="10268036" y="3749442"/>
                </a:cubicBezTo>
                <a:cubicBezTo>
                  <a:pt x="10138777" y="3878704"/>
                  <a:pt x="10167501" y="4033817"/>
                  <a:pt x="10193352" y="4168821"/>
                </a:cubicBezTo>
                <a:cubicBezTo>
                  <a:pt x="10216332" y="4289465"/>
                  <a:pt x="10233566" y="4392873"/>
                  <a:pt x="10153137" y="4473302"/>
                </a:cubicBezTo>
                <a:cubicBezTo>
                  <a:pt x="10069838" y="4553731"/>
                  <a:pt x="9966429" y="4536496"/>
                  <a:pt x="9845786" y="4513516"/>
                </a:cubicBezTo>
                <a:cubicBezTo>
                  <a:pt x="9725143" y="4490898"/>
                  <a:pt x="9593502" y="4466078"/>
                  <a:pt x="9475883" y="4546819"/>
                </a:cubicBezTo>
                <a:lnTo>
                  <a:pt x="9466655" y="4554538"/>
                </a:lnTo>
                <a:lnTo>
                  <a:pt x="0" y="455453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i="1"/>
            </a:lvl1pPr>
          </a:lstStyle>
          <a:p>
            <a:r>
              <a:rPr lang="en-US" dirty="0"/>
              <a:t>Insert Your Picture Here</a:t>
            </a: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FE0EC059-6580-471B-82B1-7BC2C482138A}"/>
              </a:ext>
            </a:extLst>
          </p:cNvPr>
          <p:cNvSpPr/>
          <p:nvPr userDrawn="1"/>
        </p:nvSpPr>
        <p:spPr>
          <a:xfrm>
            <a:off x="0" y="4554000"/>
            <a:ext cx="12192000" cy="2304000"/>
          </a:xfrm>
          <a:custGeom>
            <a:avLst/>
            <a:gdLst>
              <a:gd name="connsiteX0" fmla="*/ 0 w 12192000"/>
              <a:gd name="connsiteY0" fmla="*/ 0 h 2304000"/>
              <a:gd name="connsiteX1" fmla="*/ 9467298 w 12192000"/>
              <a:gd name="connsiteY1" fmla="*/ 0 h 2304000"/>
              <a:gd name="connsiteX2" fmla="*/ 9426407 w 12192000"/>
              <a:gd name="connsiteY2" fmla="*/ 34200 h 2304000"/>
              <a:gd name="connsiteX3" fmla="*/ 9351723 w 12192000"/>
              <a:gd name="connsiteY3" fmla="*/ 453579 h 2304000"/>
              <a:gd name="connsiteX4" fmla="*/ 9311509 w 12192000"/>
              <a:gd name="connsiteY4" fmla="*/ 758060 h 2304000"/>
              <a:gd name="connsiteX5" fmla="*/ 9004154 w 12192000"/>
              <a:gd name="connsiteY5" fmla="*/ 798275 h 2304000"/>
              <a:gd name="connsiteX6" fmla="*/ 8584775 w 12192000"/>
              <a:gd name="connsiteY6" fmla="*/ 872959 h 2304000"/>
              <a:gd name="connsiteX7" fmla="*/ 8584775 w 12192000"/>
              <a:gd name="connsiteY7" fmla="*/ 962006 h 2304000"/>
              <a:gd name="connsiteX8" fmla="*/ 8630734 w 12192000"/>
              <a:gd name="connsiteY8" fmla="*/ 982112 h 2304000"/>
              <a:gd name="connsiteX9" fmla="*/ 8679568 w 12192000"/>
              <a:gd name="connsiteY9" fmla="*/ 962006 h 2304000"/>
              <a:gd name="connsiteX10" fmla="*/ 8984048 w 12192000"/>
              <a:gd name="connsiteY10" fmla="*/ 921792 h 2304000"/>
              <a:gd name="connsiteX11" fmla="*/ 9403427 w 12192000"/>
              <a:gd name="connsiteY11" fmla="*/ 847108 h 2304000"/>
              <a:gd name="connsiteX12" fmla="*/ 9478111 w 12192000"/>
              <a:gd name="connsiteY12" fmla="*/ 430600 h 2304000"/>
              <a:gd name="connsiteX13" fmla="*/ 9518326 w 12192000"/>
              <a:gd name="connsiteY13" fmla="*/ 123248 h 2304000"/>
              <a:gd name="connsiteX14" fmla="*/ 9822806 w 12192000"/>
              <a:gd name="connsiteY14" fmla="*/ 83034 h 2304000"/>
              <a:gd name="connsiteX15" fmla="*/ 10242185 w 12192000"/>
              <a:gd name="connsiteY15" fmla="*/ 8350 h 2304000"/>
              <a:gd name="connsiteX16" fmla="*/ 10247954 w 12192000"/>
              <a:gd name="connsiteY16" fmla="*/ 0 h 2304000"/>
              <a:gd name="connsiteX17" fmla="*/ 12192000 w 12192000"/>
              <a:gd name="connsiteY17" fmla="*/ 0 h 2304000"/>
              <a:gd name="connsiteX18" fmla="*/ 12192000 w 12192000"/>
              <a:gd name="connsiteY18" fmla="*/ 2304000 h 2304000"/>
              <a:gd name="connsiteX19" fmla="*/ 0 w 12192000"/>
              <a:gd name="connsiteY19" fmla="*/ 2304000 h 230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2192000" h="2304000">
                <a:moveTo>
                  <a:pt x="0" y="0"/>
                </a:moveTo>
                <a:lnTo>
                  <a:pt x="9467298" y="0"/>
                </a:lnTo>
                <a:lnTo>
                  <a:pt x="9426407" y="34200"/>
                </a:lnTo>
                <a:cubicBezTo>
                  <a:pt x="9297145" y="163463"/>
                  <a:pt x="9325869" y="318575"/>
                  <a:pt x="9351723" y="453579"/>
                </a:cubicBezTo>
                <a:cubicBezTo>
                  <a:pt x="9374703" y="574223"/>
                  <a:pt x="9391937" y="677631"/>
                  <a:pt x="9311509" y="758060"/>
                </a:cubicBezTo>
                <a:cubicBezTo>
                  <a:pt x="9228206" y="838489"/>
                  <a:pt x="9124797" y="821254"/>
                  <a:pt x="9004154" y="798275"/>
                </a:cubicBezTo>
                <a:cubicBezTo>
                  <a:pt x="8866276" y="772424"/>
                  <a:pt x="8714037" y="743699"/>
                  <a:pt x="8584775" y="872959"/>
                </a:cubicBezTo>
                <a:cubicBezTo>
                  <a:pt x="8558924" y="895938"/>
                  <a:pt x="8558924" y="936153"/>
                  <a:pt x="8584775" y="962006"/>
                </a:cubicBezTo>
                <a:cubicBezTo>
                  <a:pt x="8599139" y="976367"/>
                  <a:pt x="8613500" y="982112"/>
                  <a:pt x="8630734" y="982112"/>
                </a:cubicBezTo>
                <a:cubicBezTo>
                  <a:pt x="8647969" y="982112"/>
                  <a:pt x="8662333" y="973496"/>
                  <a:pt x="8679568" y="962006"/>
                </a:cubicBezTo>
                <a:cubicBezTo>
                  <a:pt x="8759996" y="881577"/>
                  <a:pt x="8863405" y="898812"/>
                  <a:pt x="8984048" y="921792"/>
                </a:cubicBezTo>
                <a:cubicBezTo>
                  <a:pt x="9119052" y="947643"/>
                  <a:pt x="9274165" y="976367"/>
                  <a:pt x="9403427" y="847108"/>
                </a:cubicBezTo>
                <a:cubicBezTo>
                  <a:pt x="9532686" y="720720"/>
                  <a:pt x="9503962" y="565607"/>
                  <a:pt x="9478111" y="430600"/>
                </a:cubicBezTo>
                <a:cubicBezTo>
                  <a:pt x="9455131" y="309957"/>
                  <a:pt x="9437897" y="203677"/>
                  <a:pt x="9518326" y="123248"/>
                </a:cubicBezTo>
                <a:cubicBezTo>
                  <a:pt x="9598754" y="42819"/>
                  <a:pt x="9702163" y="60054"/>
                  <a:pt x="9822806" y="83034"/>
                </a:cubicBezTo>
                <a:cubicBezTo>
                  <a:pt x="9957810" y="108884"/>
                  <a:pt x="10112923" y="137609"/>
                  <a:pt x="10242185" y="8350"/>
                </a:cubicBezTo>
                <a:lnTo>
                  <a:pt x="10247954" y="0"/>
                </a:lnTo>
                <a:lnTo>
                  <a:pt x="12192000" y="0"/>
                </a:lnTo>
                <a:lnTo>
                  <a:pt x="12192000" y="2304000"/>
                </a:lnTo>
                <a:lnTo>
                  <a:pt x="0" y="2304000"/>
                </a:lnTo>
                <a:close/>
              </a:path>
            </a:pathLst>
          </a:cu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A6CD15-EEA4-46CB-A7B3-495FF7C8B4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0000" y="3833999"/>
            <a:ext cx="5937026" cy="720001"/>
          </a:xfrm>
          <a:solidFill>
            <a:schemeClr val="bg1"/>
          </a:solidFill>
        </p:spPr>
        <p:txBody>
          <a:bodyPr anchor="ctr">
            <a:normAutofit/>
          </a:bodyPr>
          <a:lstStyle>
            <a:lvl1pPr algn="l">
              <a:defRPr sz="3600"/>
            </a:lvl1pPr>
          </a:lstStyle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F20683-79D6-43CE-A167-BF1E25FA44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80000" y="4731026"/>
            <a:ext cx="9144000" cy="7200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ko-KR"/>
              <a:t>Click to edit Master subtitle style</a:t>
            </a:r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60524263-835B-48D7-A2FC-25541FD95C43}"/>
              </a:ext>
            </a:extLst>
          </p:cNvPr>
          <p:cNvSpPr/>
          <p:nvPr/>
        </p:nvSpPr>
        <p:spPr>
          <a:xfrm>
            <a:off x="10460488" y="2344811"/>
            <a:ext cx="1005361" cy="1005361"/>
          </a:xfrm>
          <a:custGeom>
            <a:avLst/>
            <a:gdLst>
              <a:gd name="connsiteX0" fmla="*/ 169545 w 333375"/>
              <a:gd name="connsiteY0" fmla="*/ 339090 h 333375"/>
              <a:gd name="connsiteX1" fmla="*/ 0 w 333375"/>
              <a:gd name="connsiteY1" fmla="*/ 169545 h 333375"/>
              <a:gd name="connsiteX2" fmla="*/ 169545 w 333375"/>
              <a:gd name="connsiteY2" fmla="*/ 0 h 333375"/>
              <a:gd name="connsiteX3" fmla="*/ 339090 w 333375"/>
              <a:gd name="connsiteY3" fmla="*/ 169545 h 333375"/>
              <a:gd name="connsiteX4" fmla="*/ 169545 w 333375"/>
              <a:gd name="connsiteY4" fmla="*/ 339090 h 333375"/>
              <a:gd name="connsiteX5" fmla="*/ 169545 w 333375"/>
              <a:gd name="connsiteY5" fmla="*/ 40958 h 333375"/>
              <a:gd name="connsiteX6" fmla="*/ 40958 w 333375"/>
              <a:gd name="connsiteY6" fmla="*/ 169545 h 333375"/>
              <a:gd name="connsiteX7" fmla="*/ 169545 w 333375"/>
              <a:gd name="connsiteY7" fmla="*/ 298133 h 333375"/>
              <a:gd name="connsiteX8" fmla="*/ 298133 w 333375"/>
              <a:gd name="connsiteY8" fmla="*/ 169545 h 333375"/>
              <a:gd name="connsiteX9" fmla="*/ 169545 w 333375"/>
              <a:gd name="connsiteY9" fmla="*/ 40958 h 333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33375" h="333375">
                <a:moveTo>
                  <a:pt x="169545" y="339090"/>
                </a:moveTo>
                <a:cubicBezTo>
                  <a:pt x="76200" y="339090"/>
                  <a:pt x="0" y="262890"/>
                  <a:pt x="0" y="169545"/>
                </a:cubicBezTo>
                <a:cubicBezTo>
                  <a:pt x="0" y="76200"/>
                  <a:pt x="76200" y="0"/>
                  <a:pt x="169545" y="0"/>
                </a:cubicBezTo>
                <a:cubicBezTo>
                  <a:pt x="262890" y="0"/>
                  <a:pt x="339090" y="76200"/>
                  <a:pt x="339090" y="169545"/>
                </a:cubicBezTo>
                <a:cubicBezTo>
                  <a:pt x="339090" y="262890"/>
                  <a:pt x="262890" y="339090"/>
                  <a:pt x="169545" y="339090"/>
                </a:cubicBezTo>
                <a:close/>
                <a:moveTo>
                  <a:pt x="169545" y="40958"/>
                </a:moveTo>
                <a:cubicBezTo>
                  <a:pt x="99060" y="40958"/>
                  <a:pt x="40958" y="98108"/>
                  <a:pt x="40958" y="169545"/>
                </a:cubicBezTo>
                <a:cubicBezTo>
                  <a:pt x="40958" y="240030"/>
                  <a:pt x="99060" y="298133"/>
                  <a:pt x="169545" y="298133"/>
                </a:cubicBezTo>
                <a:cubicBezTo>
                  <a:pt x="240030" y="298133"/>
                  <a:pt x="298133" y="240983"/>
                  <a:pt x="298133" y="169545"/>
                </a:cubicBezTo>
                <a:cubicBezTo>
                  <a:pt x="298133" y="99060"/>
                  <a:pt x="240030" y="40958"/>
                  <a:pt x="169545" y="40958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2BB9EF5C-08CE-4A11-8FB9-D59AACF45C92}"/>
              </a:ext>
            </a:extLst>
          </p:cNvPr>
          <p:cNvSpPr/>
          <p:nvPr/>
        </p:nvSpPr>
        <p:spPr>
          <a:xfrm>
            <a:off x="7998793" y="3146226"/>
            <a:ext cx="1062810" cy="919187"/>
          </a:xfrm>
          <a:custGeom>
            <a:avLst/>
            <a:gdLst>
              <a:gd name="connsiteX0" fmla="*/ 0 w 352425"/>
              <a:gd name="connsiteY0" fmla="*/ 307658 h 304800"/>
              <a:gd name="connsiteX1" fmla="*/ 176213 w 352425"/>
              <a:gd name="connsiteY1" fmla="*/ 0 h 304800"/>
              <a:gd name="connsiteX2" fmla="*/ 352425 w 352425"/>
              <a:gd name="connsiteY2" fmla="*/ 307658 h 304800"/>
              <a:gd name="connsiteX3" fmla="*/ 0 w 352425"/>
              <a:gd name="connsiteY3" fmla="*/ 307658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2425" h="304800">
                <a:moveTo>
                  <a:pt x="0" y="307658"/>
                </a:moveTo>
                <a:lnTo>
                  <a:pt x="176213" y="0"/>
                </a:lnTo>
                <a:lnTo>
                  <a:pt x="352425" y="307658"/>
                </a:lnTo>
                <a:lnTo>
                  <a:pt x="0" y="307658"/>
                </a:lnTo>
                <a:close/>
              </a:path>
            </a:pathLst>
          </a:custGeom>
          <a:solidFill>
            <a:schemeClr val="accent5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37758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Narrow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5C33E624-2467-4206-84E7-7DB1C787CD87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6921500" cy="6858000"/>
          </a:xfrm>
          <a:prstGeom prst="hexagon">
            <a:avLst>
              <a:gd name="adj" fmla="val 7593"/>
              <a:gd name="vf" fmla="val 115470"/>
            </a:avLst>
          </a:prstGeom>
          <a:solidFill>
            <a:schemeClr val="bg1">
              <a:lumMod val="95000"/>
            </a:schemeClr>
          </a:solidFill>
        </p:spPr>
        <p:txBody>
          <a:bodyPr tIns="1512000"/>
          <a:lstStyle>
            <a:lvl1pPr marL="0" indent="0" algn="ctr">
              <a:buNone/>
              <a:defRPr i="1"/>
            </a:lvl1pPr>
          </a:lstStyle>
          <a:p>
            <a:r>
              <a:rPr lang="en-US" dirty="0"/>
              <a:t>Insert Your Picture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D39408-C49A-4750-A547-E1EAD06F80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999" y="3033000"/>
            <a:ext cx="6235201" cy="792000"/>
          </a:xfrm>
        </p:spPr>
        <p:txBody>
          <a:bodyPr/>
          <a:lstStyle/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64671D-DEA0-4C96-A2C8-AF8E77F354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87346" y="924301"/>
            <a:ext cx="3442907" cy="5009400"/>
          </a:xfrm>
        </p:spPr>
        <p:txBody>
          <a:bodyPr anchor="ctr"/>
          <a:lstStyle>
            <a:lvl1pPr>
              <a:buClrTx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FF0D2BD-AC28-47D6-8C93-74585CCB5BB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7165DED-91C9-42FC-97C3-122D43563AB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>
            <a:solidFill>
              <a:schemeClr val="bg1"/>
            </a:solidFill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E0E41E9-E887-49CF-A358-8367F0C3484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99458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Narrow Content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5C33E624-2467-4206-84E7-7DB1C787CD87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096000" y="0"/>
            <a:ext cx="6096000" cy="6858000"/>
          </a:xfrm>
          <a:prstGeom prst="hexagon">
            <a:avLst>
              <a:gd name="adj" fmla="val 7083"/>
              <a:gd name="vf" fmla="val 115470"/>
            </a:avLst>
          </a:prstGeom>
          <a:solidFill>
            <a:schemeClr val="bg1">
              <a:lumMod val="95000"/>
            </a:schemeClr>
          </a:solidFill>
        </p:spPr>
        <p:txBody>
          <a:bodyPr tIns="1512000"/>
          <a:lstStyle>
            <a:lvl1pPr marL="0" indent="0" algn="ctr">
              <a:buNone/>
              <a:defRPr i="1"/>
            </a:lvl1pPr>
          </a:lstStyle>
          <a:p>
            <a:r>
              <a:rPr lang="en-US" dirty="0"/>
              <a:t>Insert Your Picture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D39408-C49A-4750-A547-E1EAD06F80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6800" y="3033000"/>
            <a:ext cx="6235201" cy="792000"/>
          </a:xfrm>
        </p:spPr>
        <p:txBody>
          <a:bodyPr/>
          <a:lstStyle/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64671D-DEA0-4C96-A2C8-AF8E77F354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1346" y="1873780"/>
            <a:ext cx="3442907" cy="3110443"/>
          </a:xfrm>
        </p:spPr>
        <p:txBody>
          <a:bodyPr anchor="ctr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FF0D2BD-AC28-47D6-8C93-74585CCB5BB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7165DED-91C9-42FC-97C3-122D43563AB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>
            <a:solidFill>
              <a:schemeClr val="accent2">
                <a:lumMod val="50000"/>
              </a:schemeClr>
            </a:solidFill>
          </a:ln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E0E41E9-E887-49CF-A358-8367F0C3484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63952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5C33E624-2467-4206-84E7-7DB1C787CD87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584700" y="0"/>
            <a:ext cx="7607300" cy="6858000"/>
          </a:xfrm>
          <a:prstGeom prst="hexagon">
            <a:avLst>
              <a:gd name="adj" fmla="val 6667"/>
              <a:gd name="vf" fmla="val 115470"/>
            </a:avLst>
          </a:prstGeom>
          <a:solidFill>
            <a:schemeClr val="bg1">
              <a:lumMod val="95000"/>
            </a:schemeClr>
          </a:solidFill>
        </p:spPr>
        <p:txBody>
          <a:bodyPr lIns="0" tIns="0" rIns="0" bIns="0" anchor="ctr"/>
          <a:lstStyle>
            <a:lvl1pPr marL="0" indent="0" algn="ctr">
              <a:buNone/>
              <a:defRPr i="1"/>
            </a:lvl1pPr>
          </a:lstStyle>
          <a:p>
            <a:r>
              <a:rPr lang="en-US" dirty="0"/>
              <a:t>Insert Your Picture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D39408-C49A-4750-A547-E1EAD06F80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600" y="1449000"/>
            <a:ext cx="4930600" cy="3960000"/>
          </a:xfrm>
        </p:spPr>
        <p:txBody>
          <a:bodyPr lIns="180000" rIns="180000"/>
          <a:lstStyle>
            <a:lvl1pPr algn="ctr">
              <a:defRPr/>
            </a:lvl1pPr>
          </a:lstStyle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FF0D2BD-AC28-47D6-8C93-74585CCB5BB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7165DED-91C9-42FC-97C3-122D43563AB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7E0E41E9-E887-49CF-A358-8367F0C3484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85936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header, 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5C33E624-2467-4206-84E7-7DB1C787CD87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2260600"/>
            <a:ext cx="12192000" cy="4597400"/>
          </a:xfrm>
          <a:solidFill>
            <a:schemeClr val="bg1">
              <a:lumMod val="95000"/>
            </a:schemeClr>
          </a:solidFill>
        </p:spPr>
        <p:txBody>
          <a:bodyPr tIns="0" bIns="0" anchor="ctr"/>
          <a:lstStyle>
            <a:lvl1pPr marL="0" indent="0" algn="ctr">
              <a:buNone/>
              <a:defRPr i="1"/>
            </a:lvl1pPr>
          </a:lstStyle>
          <a:p>
            <a:r>
              <a:rPr lang="en-US" dirty="0"/>
              <a:t>Insert Your Picture Here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03C1BBA-DE16-432B-8D17-818D7C0681CA}"/>
              </a:ext>
            </a:extLst>
          </p:cNvPr>
          <p:cNvCxnSpPr/>
          <p:nvPr userDrawn="1"/>
        </p:nvCxnSpPr>
        <p:spPr>
          <a:xfrm>
            <a:off x="4813300" y="649040"/>
            <a:ext cx="0" cy="935633"/>
          </a:xfrm>
          <a:prstGeom prst="line">
            <a:avLst/>
          </a:prstGeom>
          <a:ln w="12700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9721F72D-E459-4AC6-90FE-C37E1BE0C49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79500" y="306388"/>
            <a:ext cx="3403600" cy="1622425"/>
          </a:xfrm>
        </p:spPr>
        <p:txBody>
          <a:bodyPr anchor="ctr">
            <a:normAutofit/>
          </a:bodyPr>
          <a:lstStyle>
            <a:lvl1pPr marL="0" indent="0">
              <a:buNone/>
              <a:defRPr sz="2800" b="1">
                <a:solidFill>
                  <a:schemeClr val="bg1"/>
                </a:solidFill>
              </a:defRPr>
            </a:lvl1pPr>
            <a:lvl2pPr marL="179388" indent="0">
              <a:buNone/>
              <a:defRPr/>
            </a:lvl2pPr>
            <a:lvl3pPr marL="357187" indent="0">
              <a:buNone/>
              <a:defRPr/>
            </a:lvl3pPr>
            <a:lvl4pPr marL="536575" indent="0">
              <a:buNone/>
              <a:defRPr/>
            </a:lvl4pPr>
            <a:lvl5pPr marL="715963" indent="0">
              <a:buNone/>
              <a:defRPr/>
            </a:lvl5pPr>
          </a:lstStyle>
          <a:p>
            <a:pPr lvl="0"/>
            <a:r>
              <a:rPr lang="en-US" dirty="0"/>
              <a:t>Place Your Sub Header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64671D-DEA0-4C96-A2C8-AF8E77F354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3501" y="305644"/>
            <a:ext cx="4421084" cy="1622425"/>
          </a:xfrm>
        </p:spPr>
        <p:txBody>
          <a:bodyPr anchor="ctr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D39408-C49A-4750-A547-E1EAD06F80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999" y="2268000"/>
            <a:ext cx="6235201" cy="792000"/>
          </a:xfrm>
        </p:spPr>
        <p:txBody>
          <a:bodyPr/>
          <a:lstStyle/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FF0D2BD-AC28-47D6-8C93-74585CCB5BB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7165DED-91C9-42FC-97C3-122D43563AB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>
            <a:solidFill>
              <a:schemeClr val="accent5">
                <a:lumMod val="50000"/>
              </a:schemeClr>
            </a:solidFill>
          </a:ln>
        </p:spPr>
        <p:txBody>
          <a:bodyPr/>
          <a:lstStyle>
            <a:lvl1pPr>
              <a:defRPr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fld id="{7E0E41E9-E887-49CF-A358-8367F0C3484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43784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D39408-C49A-4750-A547-E1EAD06F8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64671D-DEA0-4C96-A2C8-AF8E77F354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FF0D2BD-AC28-47D6-8C93-74585CCB5BB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7165DED-91C9-42FC-97C3-122D43563AB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E0E41E9-E887-49CF-A358-8367F0C3484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8670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- Big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5B7FBEE-222F-4F5D-A2AE-6EF6ED8657BB}"/>
              </a:ext>
            </a:extLst>
          </p:cNvPr>
          <p:cNvSpPr/>
          <p:nvPr userDrawn="1"/>
        </p:nvSpPr>
        <p:spPr>
          <a:xfrm>
            <a:off x="0" y="0"/>
            <a:ext cx="12192000" cy="30987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D39408-C49A-4750-A547-E1EAD06F80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999" y="1152000"/>
            <a:ext cx="5940000" cy="792000"/>
          </a:xfrm>
        </p:spPr>
        <p:txBody>
          <a:bodyPr/>
          <a:lstStyle/>
          <a:p>
            <a:r>
              <a:rPr lang="en-US" altLang="ko-KR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64671D-DEA0-4C96-A2C8-AF8E77F354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9998" y="3429000"/>
            <a:ext cx="10022400" cy="2277000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FF0D2BD-AC28-47D6-8C93-74585CCB5BB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7165DED-91C9-42FC-97C3-122D43563AB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>
            <a:solidFill>
              <a:schemeClr val="accent4"/>
            </a:solidFill>
          </a:ln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7E0E41E9-E887-49CF-A358-8367F0C3484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00807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87461A7-C745-4C36-816E-A1BF6EE517A4}"/>
              </a:ext>
            </a:extLst>
          </p:cNvPr>
          <p:cNvSpPr/>
          <p:nvPr userDrawn="1"/>
        </p:nvSpPr>
        <p:spPr>
          <a:xfrm>
            <a:off x="0" y="2032000"/>
            <a:ext cx="12192000" cy="4826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A6CD15-EEA4-46CB-A7B3-495FF7C8B4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0000" y="3833999"/>
            <a:ext cx="5937026" cy="720001"/>
          </a:xfrm>
          <a:solidFill>
            <a:schemeClr val="bg1"/>
          </a:solidFill>
        </p:spPr>
        <p:txBody>
          <a:bodyPr anchor="ctr">
            <a:normAutofit/>
          </a:bodyPr>
          <a:lstStyle>
            <a:lvl1pPr algn="l">
              <a:defRPr sz="3600"/>
            </a:lvl1pPr>
          </a:lstStyle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F20683-79D6-43CE-A167-BF1E25FA44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80000" y="4731026"/>
            <a:ext cx="5937026" cy="7200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ko-KR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12594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8EED2F4-3B67-4A5F-8A1F-35C9EA9A3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999" y="1152000"/>
            <a:ext cx="10022400" cy="79200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88C015-1790-4813-8F0C-87F6BF831D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9998" y="2564295"/>
            <a:ext cx="10022400" cy="31417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2E5440-5145-48EA-AB31-9537362E5C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385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6AC9D5-326C-41F2-81FC-4A60388A59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86425" y="6142912"/>
            <a:ext cx="396000" cy="396000"/>
          </a:xfrm>
          <a:prstGeom prst="ellipse">
            <a:avLst/>
          </a:prstGeom>
          <a:solidFill>
            <a:schemeClr val="bg1"/>
          </a:solidFill>
          <a:ln w="63500">
            <a:solidFill>
              <a:schemeClr val="accent1"/>
            </a:solidFill>
          </a:ln>
        </p:spPr>
        <p:txBody>
          <a:bodyPr vert="horz" lIns="0" tIns="0" rIns="0" bIns="0" rtlCol="0" anchor="ctr"/>
          <a:lstStyle>
            <a:lvl1pPr algn="ctr">
              <a:defRPr sz="1200">
                <a:solidFill>
                  <a:schemeClr val="accent1"/>
                </a:solidFill>
              </a:defRPr>
            </a:lvl1pPr>
          </a:lstStyle>
          <a:p>
            <a:fld id="{7E0E41E9-E887-49CF-A358-8367F0C3484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03314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8" r:id="rId2"/>
    <p:sldLayoutId id="2147483659" r:id="rId3"/>
    <p:sldLayoutId id="2147483667" r:id="rId4"/>
    <p:sldLayoutId id="2147483668" r:id="rId5"/>
    <p:sldLayoutId id="2147483660" r:id="rId6"/>
    <p:sldLayoutId id="2147483650" r:id="rId7"/>
    <p:sldLayoutId id="2147483669" r:id="rId8"/>
    <p:sldLayoutId id="2147483665" r:id="rId9"/>
    <p:sldLayoutId id="2147483652" r:id="rId10"/>
    <p:sldLayoutId id="2147483666" r:id="rId11"/>
    <p:sldLayoutId id="2147483661" r:id="rId12"/>
    <p:sldLayoutId id="2147483662" r:id="rId13"/>
    <p:sldLayoutId id="2147483654" r:id="rId14"/>
    <p:sldLayoutId id="2147483663" r:id="rId15"/>
    <p:sldLayoutId id="2147483664" r:id="rId16"/>
    <p:sldLayoutId id="2147483655" r:id="rId17"/>
    <p:sldLayoutId id="2147483656" r:id="rId18"/>
  </p:sldLayoutIdLst>
  <p:hf hdr="0" ftr="0" dt="0"/>
  <p:txStyles>
    <p:titleStyle>
      <a:lvl1pPr algn="l" defTabSz="914400" rtl="0" eaLnBrk="1" latinLnBrk="1" hangingPunct="1">
        <a:lnSpc>
          <a:spcPct val="100000"/>
        </a:lnSpc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179388" indent="-179388" algn="l" defTabSz="914400" rtl="0" eaLnBrk="1" latinLnBrk="1" hangingPunct="1">
        <a:lnSpc>
          <a:spcPct val="90000"/>
        </a:lnSpc>
        <a:spcBef>
          <a:spcPts val="1000"/>
        </a:spcBef>
        <a:buClr>
          <a:schemeClr val="accent1"/>
        </a:buClr>
        <a:buFont typeface="Wingdings" panose="05000000000000000000" pitchFamily="2" charset="2"/>
        <a:buChar char="§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357188" indent="-1778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36575" indent="-179388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15963" indent="-179388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893763" indent="-1778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jp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2" descr="SmartArt Placeholder - Contact List">
            <a:extLst>
              <a:ext uri="{FF2B5EF4-FFF2-40B4-BE49-F238E27FC236}">
                <a16:creationId xmlns:a16="http://schemas.microsoft.com/office/drawing/2014/main" id="{1A11682C-5A33-4416-B522-95A3BA9AA95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63906733"/>
              </p:ext>
            </p:extLst>
          </p:nvPr>
        </p:nvGraphicFramePr>
        <p:xfrm>
          <a:off x="6690421" y="1756697"/>
          <a:ext cx="5501579" cy="44028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D833931-FC96-4D4A-90F2-F25B03FE8DE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E0E41E9-E887-49CF-A358-8367F0C34840}" type="slidenum">
              <a:rPr lang="en-US" smtClean="0"/>
              <a:pPr/>
              <a:t>1</a:t>
            </a:fld>
            <a:endParaRPr lang="en-US" dirty="0"/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F8D7C2BA-D699-419C-8DF1-610B0B285FA4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8"/>
          <a:srcRect l="16358" r="16358"/>
          <a:stretch>
            <a:fillRect/>
          </a:stretch>
        </p:blipFill>
        <p:spPr>
          <a:xfrm>
            <a:off x="0" y="1274980"/>
            <a:ext cx="6690420" cy="5583020"/>
          </a:xfrm>
        </p:spPr>
      </p:pic>
      <p:sp>
        <p:nvSpPr>
          <p:cNvPr id="9" name="Title 3">
            <a:extLst>
              <a:ext uri="{FF2B5EF4-FFF2-40B4-BE49-F238E27FC236}">
                <a16:creationId xmlns:a16="http://schemas.microsoft.com/office/drawing/2014/main" id="{B6A2AAA5-11DB-4569-818C-EBA78CFF9DD5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2192000" cy="1274978"/>
          </a:xfrm>
          <a:prstGeom prst="rect">
            <a:avLst/>
          </a:prstGeom>
          <a:solidFill>
            <a:srgbClr val="FFFF00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3200" b="1" dirty="0">
                <a:highlight>
                  <a:srgbClr val="00FFFF"/>
                </a:highlight>
                <a:latin typeface="Abadi" panose="020B0604020104020204" pitchFamily="34" charset="0"/>
              </a:rPr>
              <a:t>베트남의 명절</a:t>
            </a:r>
            <a:r>
              <a:rPr lang="en-US" altLang="ko-KR" sz="3200" b="1" dirty="0">
                <a:highlight>
                  <a:srgbClr val="00FFFF"/>
                </a:highlight>
                <a:latin typeface="Abadi" panose="020B0604020104020204" pitchFamily="34" charset="0"/>
              </a:rPr>
              <a:t>:</a:t>
            </a:r>
          </a:p>
          <a:p>
            <a:pPr algn="ctr"/>
            <a:r>
              <a:rPr lang="en-US" sz="3200" b="1" dirty="0">
                <a:highlight>
                  <a:srgbClr val="00FFFF"/>
                </a:highlight>
                <a:latin typeface="Abadi" panose="020B0604020104020204" pitchFamily="34" charset="0"/>
              </a:rPr>
              <a:t>What do Vietnamese do during “TET’ holiday?</a:t>
            </a:r>
          </a:p>
        </p:txBody>
      </p:sp>
    </p:spTree>
    <p:extLst>
      <p:ext uri="{BB962C8B-B14F-4D97-AF65-F5344CB8AC3E}">
        <p14:creationId xmlns:p14="http://schemas.microsoft.com/office/powerpoint/2010/main" val="18434378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98F23BE-74AF-42C0-BA1D-FA64AB617C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601" y="137400"/>
            <a:ext cx="5994400" cy="792000"/>
          </a:xfrm>
          <a:solidFill>
            <a:srgbClr val="FF6600"/>
          </a:solidFill>
        </p:spPr>
        <p:txBody>
          <a:bodyPr>
            <a:normAutofit/>
          </a:bodyPr>
          <a:lstStyle/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베트남민족</a:t>
            </a:r>
            <a:endParaRPr lang="en-US" dirty="0">
              <a:latin typeface="Abadi" panose="020B0604020104020204" pitchFamily="34" charset="0"/>
            </a:endParaRP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628B3944-71CD-4AD5-9EB5-B9BBD7CC971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5287598"/>
              </p:ext>
            </p:extLst>
          </p:nvPr>
        </p:nvGraphicFramePr>
        <p:xfrm>
          <a:off x="101601" y="1072596"/>
          <a:ext cx="4765348" cy="22072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4199">
                  <a:extLst>
                    <a:ext uri="{9D8B030D-6E8A-4147-A177-3AD203B41FA5}">
                      <a16:colId xmlns:a16="http://schemas.microsoft.com/office/drawing/2014/main" val="4058099069"/>
                    </a:ext>
                  </a:extLst>
                </a:gridCol>
                <a:gridCol w="1657351">
                  <a:extLst>
                    <a:ext uri="{9D8B030D-6E8A-4147-A177-3AD203B41FA5}">
                      <a16:colId xmlns:a16="http://schemas.microsoft.com/office/drawing/2014/main" val="1096586304"/>
                    </a:ext>
                  </a:extLst>
                </a:gridCol>
                <a:gridCol w="2523798">
                  <a:extLst>
                    <a:ext uri="{9D8B030D-6E8A-4147-A177-3AD203B41FA5}">
                      <a16:colId xmlns:a16="http://schemas.microsoft.com/office/drawing/2014/main" val="3464940675"/>
                    </a:ext>
                  </a:extLst>
                </a:gridCol>
              </a:tblGrid>
              <a:tr h="46228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dirty="0">
                          <a:latin typeface="Abadi" panose="020B0604020104020204" pitchFamily="34" charset="0"/>
                        </a:rPr>
                        <a:t>대한민국</a:t>
                      </a:r>
                      <a:endParaRPr lang="en-US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dirty="0">
                          <a:latin typeface="Abadi" panose="020B0604020104020204" pitchFamily="34" charset="0"/>
                        </a:rPr>
                        <a:t>베트남</a:t>
                      </a:r>
                      <a:endParaRPr lang="en-US" dirty="0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6548073"/>
                  </a:ext>
                </a:extLst>
              </a:tr>
              <a:tr h="6223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1" dirty="0">
                        <a:latin typeface="Abadi" panose="020B0604020104020204" pitchFamily="34" charset="0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1" dirty="0">
                        <a:latin typeface="Abadi" panose="020B0604020104020204" pitchFamily="34" charset="0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인구</a:t>
                      </a:r>
                      <a:endParaRPr lang="en-US" sz="1200" b="1" dirty="0">
                        <a:latin typeface="Abadi" panose="020B06040201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  <a:latin typeface="Abadi" panose="020B0604020104020204" pitchFamily="34" charset="0"/>
                        </a:rPr>
                        <a:t>~50mil  (</a:t>
                      </a:r>
                      <a:r>
                        <a:rPr lang="ko-KR" altLang="en-US" sz="1200" b="1" dirty="0">
                          <a:latin typeface="Abadi" panose="020B0604020104020204" pitchFamily="34" charset="0"/>
                        </a:rPr>
                        <a:t>대한민국</a:t>
                      </a:r>
                      <a:r>
                        <a:rPr lang="en-US" sz="1200" dirty="0">
                          <a:effectLst/>
                          <a:latin typeface="Abadi" panose="020B0604020104020204" pitchFamily="34" charset="0"/>
                        </a:rPr>
                        <a:t>)</a:t>
                      </a:r>
                    </a:p>
                    <a:p>
                      <a:r>
                        <a:rPr lang="en-US" sz="1200" dirty="0">
                          <a:effectLst/>
                          <a:latin typeface="Abadi" panose="020B0604020104020204" pitchFamily="34" charset="0"/>
                        </a:rPr>
                        <a:t>~25mil  (</a:t>
                      </a:r>
                      <a:r>
                        <a:rPr lang="ko-KR" altLang="en-US" sz="1200" dirty="0">
                          <a:effectLst/>
                          <a:latin typeface="Abadi" panose="020B0604020104020204" pitchFamily="34" charset="0"/>
                        </a:rPr>
                        <a:t>북</a:t>
                      </a:r>
                      <a:r>
                        <a:rPr lang="ko-KR" altLang="en-US" sz="1200" b="1" dirty="0">
                          <a:latin typeface="Abadi" panose="020B0604020104020204" pitchFamily="34" charset="0"/>
                        </a:rPr>
                        <a:t>한</a:t>
                      </a:r>
                      <a:r>
                        <a:rPr lang="en-US" sz="1200" dirty="0">
                          <a:effectLst/>
                          <a:latin typeface="Abadi" panose="020B0604020104020204" pitchFamily="34" charset="0"/>
                        </a:rPr>
                        <a:t>)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>
                          <a:effectLst/>
                          <a:latin typeface="Abadi" panose="020B0604020104020204" pitchFamily="34" charset="0"/>
                        </a:rPr>
                        <a:t>one ethnic</a:t>
                      </a:r>
                    </a:p>
                  </a:txBody>
                  <a:tcPr marL="95250" marR="95250" marT="95250" marB="95250"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  <a:latin typeface="Abadi" panose="020B0604020104020204" pitchFamily="34" charset="0"/>
                        </a:rPr>
                        <a:t>~100mil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>
                          <a:effectLst/>
                          <a:latin typeface="Abadi" panose="020B0604020104020204" pitchFamily="34" charset="0"/>
                        </a:rPr>
                        <a:t>54 ethnic groups </a:t>
                      </a:r>
                    </a:p>
                    <a:p>
                      <a:r>
                        <a:rPr lang="en-US" sz="1200" dirty="0">
                          <a:effectLst/>
                          <a:latin typeface="Abadi" panose="020B0604020104020204" pitchFamily="34" charset="0"/>
                        </a:rPr>
                        <a:t>(China - 56 ethnic)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>
                          <a:effectLst/>
                          <a:latin typeface="Abadi" panose="020B0604020104020204" pitchFamily="34" charset="0"/>
                        </a:rPr>
                        <a:t>main ( </a:t>
                      </a:r>
                      <a:r>
                        <a:rPr lang="en-US" sz="1200" dirty="0" err="1">
                          <a:effectLst/>
                          <a:latin typeface="Abadi" panose="020B0604020104020204" pitchFamily="34" charset="0"/>
                        </a:rPr>
                        <a:t>Kinh</a:t>
                      </a:r>
                      <a:r>
                        <a:rPr lang="en-US" sz="1200" dirty="0">
                          <a:effectLst/>
                          <a:latin typeface="Abadi" panose="020B0604020104020204" pitchFamily="34" charset="0"/>
                        </a:rPr>
                        <a:t> people)</a:t>
                      </a:r>
                    </a:p>
                  </a:txBody>
                  <a:tcPr marL="95250" marR="95250" marT="95250" marB="95250" anchor="ctr"/>
                </a:tc>
                <a:extLst>
                  <a:ext uri="{0D108BD9-81ED-4DB2-BD59-A6C34878D82A}">
                    <a16:rowId xmlns:a16="http://schemas.microsoft.com/office/drawing/2014/main" val="3150310238"/>
                  </a:ext>
                </a:extLst>
              </a:tr>
              <a:tr h="62230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1" dirty="0">
                          <a:effectLst/>
                          <a:latin typeface="Abadi" panose="020B0604020104020204" pitchFamily="34" charset="0"/>
                        </a:rPr>
                        <a:t>전통의상</a:t>
                      </a:r>
                      <a:endParaRPr lang="en-US" sz="1200" b="1" dirty="0">
                        <a:effectLst/>
                        <a:latin typeface="Abadi" panose="020B0604020104020204" pitchFamily="34" charset="0"/>
                      </a:endParaRPr>
                    </a:p>
                  </a:txBody>
                  <a:tcPr marL="95250" marR="95250" marT="95250" marB="95250" anchor="ctr"/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latin typeface="Abadi" panose="020B0604020104020204" pitchFamily="34" charset="0"/>
                        </a:rPr>
                        <a:t>한복</a:t>
                      </a:r>
                      <a:endParaRPr lang="en-US" sz="1200" dirty="0">
                        <a:latin typeface="Abadi" panose="020B06040201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latin typeface="Abadi" panose="020B0604020104020204" pitchFamily="34" charset="0"/>
                        </a:rPr>
                        <a:t>베트남복</a:t>
                      </a:r>
                      <a:endParaRPr lang="en-US" altLang="ko-KR" sz="1200" dirty="0">
                        <a:latin typeface="Abadi" panose="020B0604020104020204" pitchFamily="34" charset="0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err="1">
                          <a:latin typeface="Abadi" panose="020B0604020104020204" pitchFamily="34" charset="0"/>
                        </a:rPr>
                        <a:t>Áo</a:t>
                      </a:r>
                      <a:r>
                        <a:rPr lang="en-US" sz="1200" dirty="0">
                          <a:latin typeface="Abadi" panose="020B0604020104020204" pitchFamily="34" charset="0"/>
                        </a:rPr>
                        <a:t> </a:t>
                      </a:r>
                      <a:r>
                        <a:rPr lang="en-US" sz="1200" dirty="0" err="1">
                          <a:latin typeface="Abadi" panose="020B0604020104020204" pitchFamily="34" charset="0"/>
                        </a:rPr>
                        <a:t>tứ</a:t>
                      </a:r>
                      <a:r>
                        <a:rPr lang="en-US" sz="1200" dirty="0">
                          <a:latin typeface="Abadi" panose="020B0604020104020204" pitchFamily="34" charset="0"/>
                        </a:rPr>
                        <a:t> </a:t>
                      </a:r>
                      <a:r>
                        <a:rPr lang="en-US" sz="1200" dirty="0" err="1">
                          <a:latin typeface="Abadi" panose="020B0604020104020204" pitchFamily="34" charset="0"/>
                        </a:rPr>
                        <a:t>thân</a:t>
                      </a:r>
                      <a:r>
                        <a:rPr lang="en-US" sz="1200" dirty="0">
                          <a:latin typeface="Abadi" panose="020B0604020104020204" pitchFamily="34" charset="0"/>
                        </a:rPr>
                        <a:t> (four-part dress)</a:t>
                      </a:r>
                    </a:p>
                    <a:p>
                      <a:pPr algn="l"/>
                      <a:r>
                        <a:rPr lang="en-US" sz="1200" dirty="0" err="1">
                          <a:latin typeface="Abadi" panose="020B0604020104020204" pitchFamily="34" charset="0"/>
                        </a:rPr>
                        <a:t>Áo</a:t>
                      </a:r>
                      <a:r>
                        <a:rPr lang="en-US" sz="1200" dirty="0">
                          <a:latin typeface="Abadi" panose="020B0604020104020204" pitchFamily="34" charset="0"/>
                        </a:rPr>
                        <a:t> </a:t>
                      </a:r>
                      <a:r>
                        <a:rPr lang="en-US" sz="1200" dirty="0" err="1">
                          <a:latin typeface="Abadi" panose="020B0604020104020204" pitchFamily="34" charset="0"/>
                        </a:rPr>
                        <a:t>dài</a:t>
                      </a:r>
                      <a:r>
                        <a:rPr lang="en-US" sz="1200" dirty="0">
                          <a:latin typeface="Abadi" panose="020B0604020104020204" pitchFamily="34" charset="0"/>
                        </a:rPr>
                        <a:t>       (long dress)</a:t>
                      </a:r>
                    </a:p>
                    <a:p>
                      <a:pPr algn="l"/>
                      <a:r>
                        <a:rPr lang="en-US" sz="1200" dirty="0" err="1">
                          <a:latin typeface="Abadi" panose="020B0604020104020204" pitchFamily="34" charset="0"/>
                        </a:rPr>
                        <a:t>Áo</a:t>
                      </a:r>
                      <a:r>
                        <a:rPr lang="en-US" sz="1200" dirty="0">
                          <a:latin typeface="Abadi" panose="020B0604020104020204" pitchFamily="34" charset="0"/>
                        </a:rPr>
                        <a:t> </a:t>
                      </a:r>
                      <a:r>
                        <a:rPr lang="en-US" sz="1200" dirty="0" err="1">
                          <a:latin typeface="Abadi" panose="020B0604020104020204" pitchFamily="34" charset="0"/>
                        </a:rPr>
                        <a:t>bà</a:t>
                      </a:r>
                      <a:r>
                        <a:rPr lang="en-US" sz="1200" dirty="0">
                          <a:latin typeface="Abadi" panose="020B0604020104020204" pitchFamily="34" charset="0"/>
                        </a:rPr>
                        <a:t> </a:t>
                      </a:r>
                      <a:r>
                        <a:rPr lang="en-US" sz="1200" dirty="0" err="1">
                          <a:latin typeface="Abadi" panose="020B0604020104020204" pitchFamily="34" charset="0"/>
                        </a:rPr>
                        <a:t>ba</a:t>
                      </a:r>
                      <a:r>
                        <a:rPr lang="en-US" sz="1200" dirty="0">
                          <a:latin typeface="Abadi" panose="020B0604020104020204" pitchFamily="34" charset="0"/>
                        </a:rPr>
                        <a:t>   (the shirt of </a:t>
                      </a:r>
                      <a:r>
                        <a:rPr lang="en-US" sz="1200" dirty="0" err="1">
                          <a:latin typeface="Abadi" panose="020B0604020104020204" pitchFamily="34" charset="0"/>
                        </a:rPr>
                        <a:t>Mrs</a:t>
                      </a:r>
                      <a:r>
                        <a:rPr lang="en-US" sz="1200" dirty="0">
                          <a:latin typeface="Abadi" panose="020B0604020104020204" pitchFamily="34" charset="0"/>
                        </a:rPr>
                        <a:t>)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7586166"/>
                  </a:ext>
                </a:extLst>
              </a:tr>
            </a:tbl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B3E1F4-13A8-480F-BF66-537E5C6846A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E0E41E9-E887-49CF-A358-8367F0C34840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ECC595B-CF72-4928-AD8E-2BE1FF5687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6" y="3666893"/>
            <a:ext cx="3090121" cy="319110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CC38FA2-8512-4399-9820-FB0B14C33B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8801" y="3654626"/>
            <a:ext cx="2331738" cy="3215639"/>
          </a:xfrm>
          <a:prstGeom prst="rect">
            <a:avLst/>
          </a:prstGeom>
        </p:spPr>
      </p:pic>
      <p:pic>
        <p:nvPicPr>
          <p:cNvPr id="9" name="Picture Placeholder 8" descr="A picture containing text, person, outdoor, standing&#10;&#10;Description automatically generated">
            <a:extLst>
              <a:ext uri="{FF2B5EF4-FFF2-40B4-BE49-F238E27FC236}">
                <a16:creationId xmlns:a16="http://schemas.microsoft.com/office/drawing/2014/main" id="{AD3440DD-AB14-4A81-9FA8-37AF1435E08E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5"/>
          <a:srcRect l="3573" t="4007" r="13849" b="-2004"/>
          <a:stretch/>
        </p:blipFill>
        <p:spPr>
          <a:xfrm>
            <a:off x="4866949" y="0"/>
            <a:ext cx="8495258" cy="6857999"/>
          </a:xfrm>
        </p:spPr>
      </p:pic>
    </p:spTree>
    <p:extLst>
      <p:ext uri="{BB962C8B-B14F-4D97-AF65-F5344CB8AC3E}">
        <p14:creationId xmlns:p14="http://schemas.microsoft.com/office/powerpoint/2010/main" val="2940972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Placeholder 18" descr="A picture containing text, white goods, different, several&#10;&#10;Description automatically generated">
            <a:extLst>
              <a:ext uri="{FF2B5EF4-FFF2-40B4-BE49-F238E27FC236}">
                <a16:creationId xmlns:a16="http://schemas.microsoft.com/office/drawing/2014/main" id="{D49C5A68-D495-4D74-8D22-E485F196E4AE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/>
          <a:srcRect t="3436" b="3436"/>
          <a:stretch>
            <a:fillRect/>
          </a:stretch>
        </p:blipFill>
        <p:spPr>
          <a:xfrm>
            <a:off x="2600855" y="-4490"/>
            <a:ext cx="9815512" cy="68580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98F23BE-74AF-42C0-BA1D-FA64AB617C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601" y="137400"/>
            <a:ext cx="2765954" cy="792000"/>
          </a:xfrm>
          <a:solidFill>
            <a:schemeClr val="accent4">
              <a:lumMod val="40000"/>
              <a:lumOff val="60000"/>
            </a:schemeClr>
          </a:solidFill>
        </p:spPr>
        <p:txBody>
          <a:bodyPr>
            <a:normAutofit/>
          </a:bodyPr>
          <a:lstStyle/>
          <a:p>
            <a:r>
              <a:rPr lang="ko-KR" altLang="en-US" b="1" dirty="0">
                <a:latin typeface="Abadi" panose="020B0604020104020204" pitchFamily="34" charset="0"/>
              </a:rPr>
              <a:t>설날 이벤트</a:t>
            </a:r>
            <a:endParaRPr lang="en-US" dirty="0">
              <a:latin typeface="Abadi" panose="020B0604020104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B3E1F4-13A8-480F-BF66-537E5C6846A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E0E41E9-E887-49CF-A358-8367F0C34840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D9EDC80-57A1-45E2-97D7-4C23148F3E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603" y="1085852"/>
            <a:ext cx="2765952" cy="1572608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성묘 </a:t>
            </a:r>
            <a:r>
              <a:rPr lang="en-US" altLang="ko-KR" sz="2000" dirty="0"/>
              <a:t>( </a:t>
            </a:r>
            <a:r>
              <a:rPr lang="en-US" altLang="ko-KR" sz="2000" dirty="0" err="1"/>
              <a:t>tao</a:t>
            </a:r>
            <a:r>
              <a:rPr lang="en-US" altLang="ko-KR" sz="2000" dirty="0"/>
              <a:t> </a:t>
            </a:r>
            <a:r>
              <a:rPr lang="en-US" altLang="ko-KR" sz="2000" dirty="0" err="1"/>
              <a:t>mo</a:t>
            </a:r>
            <a:r>
              <a:rPr lang="en-US" altLang="ko-KR" sz="2000" dirty="0"/>
              <a:t>)</a:t>
            </a:r>
          </a:p>
          <a:p>
            <a:pPr lvl="1"/>
            <a:r>
              <a:rPr lang="en-US" altLang="ko-KR" sz="1400" dirty="0"/>
              <a:t>Tray of Five Fruits</a:t>
            </a:r>
          </a:p>
          <a:p>
            <a:pPr lvl="1"/>
            <a:r>
              <a:rPr lang="en-US" altLang="ko-KR" sz="1400" dirty="0"/>
              <a:t>Neu Tree</a:t>
            </a:r>
          </a:p>
          <a:p>
            <a:pPr lvl="1"/>
            <a:r>
              <a:rPr lang="en-US" altLang="ko-KR" sz="1400" dirty="0"/>
              <a:t>Flowers: Dao, Mai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5FDD014-514A-441D-AAA7-3D3B0B0CBA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4326318"/>
            <a:ext cx="2600856" cy="253637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1A0D968-544F-4A71-BF5A-62E85A75AC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13" y="2753710"/>
            <a:ext cx="2591442" cy="1697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8496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A person standing next to a tray of food&#10;&#10;Description automatically generated with low confidence">
            <a:extLst>
              <a:ext uri="{FF2B5EF4-FFF2-40B4-BE49-F238E27FC236}">
                <a16:creationId xmlns:a16="http://schemas.microsoft.com/office/drawing/2014/main" id="{8114F695-353E-49EF-A294-EEFABE3CF514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/>
          <a:srcRect t="3436" b="3436"/>
          <a:stretch>
            <a:fillRect/>
          </a:stretch>
        </p:blipFill>
        <p:spPr>
          <a:xfrm>
            <a:off x="4092575" y="0"/>
            <a:ext cx="9315450" cy="68580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98F23BE-74AF-42C0-BA1D-FA64AB617C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601" y="137400"/>
            <a:ext cx="3317874" cy="792000"/>
          </a:xfrm>
          <a:solidFill>
            <a:schemeClr val="accent4">
              <a:lumMod val="40000"/>
              <a:lumOff val="60000"/>
            </a:schemeClr>
          </a:solidFill>
        </p:spPr>
        <p:txBody>
          <a:bodyPr>
            <a:normAutofit/>
          </a:bodyPr>
          <a:lstStyle/>
          <a:p>
            <a:r>
              <a:rPr lang="ko-KR" altLang="en-US" b="1" dirty="0">
                <a:latin typeface="Abadi" panose="020B0604020104020204" pitchFamily="34" charset="0"/>
              </a:rPr>
              <a:t>설날 이벤트</a:t>
            </a:r>
            <a:endParaRPr lang="en-US" dirty="0">
              <a:latin typeface="Abadi" panose="020B0604020104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B3E1F4-13A8-480F-BF66-537E5C6846A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E0E41E9-E887-49CF-A358-8367F0C34840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D9EDC80-57A1-45E2-97D7-4C23148F3E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602" y="1085851"/>
            <a:ext cx="3651248" cy="1835367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설날음식</a:t>
            </a:r>
            <a:endParaRPr lang="en-US" altLang="ko-KR" sz="2000" dirty="0"/>
          </a:p>
          <a:p>
            <a:pPr lvl="1"/>
            <a:r>
              <a:rPr lang="en-US" altLang="ko-KR" sz="1400" dirty="0"/>
              <a:t>Chung cake</a:t>
            </a:r>
          </a:p>
          <a:p>
            <a:pPr lvl="1"/>
            <a:r>
              <a:rPr lang="en-US" altLang="ko-KR" sz="1400" dirty="0"/>
              <a:t>Pickled onions: </a:t>
            </a:r>
            <a:r>
              <a:rPr lang="ko-KR" altLang="en-US" sz="1400" dirty="0"/>
              <a:t>베트남 김치</a:t>
            </a:r>
            <a:endParaRPr lang="en-US" altLang="ko-KR" sz="1400" dirty="0"/>
          </a:p>
          <a:p>
            <a:pPr lvl="1"/>
            <a:r>
              <a:rPr lang="en-US" altLang="ko-KR" sz="1400" dirty="0"/>
              <a:t>Jam</a:t>
            </a:r>
          </a:p>
          <a:p>
            <a:endParaRPr lang="en-US" altLang="ko-KR" dirty="0"/>
          </a:p>
        </p:txBody>
      </p:sp>
      <p:pic>
        <p:nvPicPr>
          <p:cNvPr id="9" name="Picture 8" descr="A bowl of soup on a table&#10;&#10;Description automatically generated with low confidence">
            <a:extLst>
              <a:ext uri="{FF2B5EF4-FFF2-40B4-BE49-F238E27FC236}">
                <a16:creationId xmlns:a16="http://schemas.microsoft.com/office/drawing/2014/main" id="{9C8E4F34-020E-4FF8-8A82-CE2BD460B6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840816">
            <a:off x="180810" y="2679467"/>
            <a:ext cx="4882051" cy="2192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924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 descr="A picture containing text&#10;&#10;Description automatically generated">
            <a:extLst>
              <a:ext uri="{FF2B5EF4-FFF2-40B4-BE49-F238E27FC236}">
                <a16:creationId xmlns:a16="http://schemas.microsoft.com/office/drawing/2014/main" id="{B9868501-70E4-4822-B538-088AC7714690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/>
          <a:srcRect l="3975" r="3975"/>
          <a:stretch>
            <a:fillRect/>
          </a:stretch>
        </p:blipFill>
        <p:spPr>
          <a:xfrm>
            <a:off x="4257675" y="0"/>
            <a:ext cx="8293100" cy="6858000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B3E1F4-13A8-480F-BF66-537E5C6846A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E0E41E9-E887-49CF-A358-8367F0C34840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D9EDC80-57A1-45E2-97D7-4C23148F3E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2" y="1019176"/>
            <a:ext cx="4432298" cy="2324100"/>
          </a:xfrm>
        </p:spPr>
        <p:txBody>
          <a:bodyPr>
            <a:normAutofit/>
          </a:bodyPr>
          <a:lstStyle/>
          <a:p>
            <a:endParaRPr lang="en-US" altLang="ko-KR" dirty="0"/>
          </a:p>
          <a:p>
            <a:r>
              <a:rPr lang="en-US" altLang="ko-KR" sz="2000" dirty="0"/>
              <a:t>Greeting(</a:t>
            </a:r>
            <a:r>
              <a:rPr lang="ko-KR" altLang="en-US" sz="2000" dirty="0"/>
              <a:t>새해 복 많이 받으세요</a:t>
            </a:r>
            <a:r>
              <a:rPr lang="en-US" altLang="ko-KR" sz="2000" dirty="0"/>
              <a:t>):</a:t>
            </a:r>
          </a:p>
          <a:p>
            <a:pPr lvl="1"/>
            <a:r>
              <a:rPr lang="en-US" altLang="ko-KR" sz="1500" dirty="0"/>
              <a:t>Live</a:t>
            </a:r>
            <a:r>
              <a:rPr lang="ko-KR" altLang="en-US" sz="1500" dirty="0"/>
              <a:t> </a:t>
            </a:r>
            <a:r>
              <a:rPr lang="en-US" altLang="ko-KR" sz="1500" dirty="0"/>
              <a:t>up</a:t>
            </a:r>
            <a:r>
              <a:rPr lang="ko-KR" altLang="en-US" sz="1500" dirty="0"/>
              <a:t> </a:t>
            </a:r>
            <a:r>
              <a:rPr lang="en-US" altLang="ko-KR" sz="1500" dirty="0"/>
              <a:t>to</a:t>
            </a:r>
            <a:r>
              <a:rPr lang="ko-KR" altLang="en-US" sz="1500" dirty="0"/>
              <a:t> </a:t>
            </a:r>
            <a:r>
              <a:rPr lang="en-US" altLang="ko-KR" sz="1500" dirty="0"/>
              <a:t>100</a:t>
            </a:r>
            <a:r>
              <a:rPr lang="ko-KR" altLang="en-US" sz="1500" dirty="0"/>
              <a:t> </a:t>
            </a:r>
            <a:r>
              <a:rPr lang="en-US" altLang="ko-KR" sz="1500" dirty="0"/>
              <a:t>years</a:t>
            </a:r>
          </a:p>
          <a:p>
            <a:pPr lvl="1"/>
            <a:r>
              <a:rPr lang="en-US" altLang="ko-KR" sz="1500" dirty="0"/>
              <a:t>Security, good health, and prosperity</a:t>
            </a:r>
          </a:p>
          <a:p>
            <a:pPr lvl="1"/>
            <a:r>
              <a:rPr lang="ko-KR" altLang="en-US" sz="1500" dirty="0"/>
              <a:t>萬事如意 </a:t>
            </a:r>
            <a:r>
              <a:rPr lang="en-US" altLang="ko-KR" sz="1500" dirty="0"/>
              <a:t>(Van </a:t>
            </a:r>
            <a:r>
              <a:rPr lang="en-US" altLang="ko-KR" sz="1500" dirty="0" err="1"/>
              <a:t>su</a:t>
            </a:r>
            <a:r>
              <a:rPr lang="en-US" altLang="ko-KR" sz="1500" dirty="0"/>
              <a:t> </a:t>
            </a:r>
            <a:r>
              <a:rPr lang="en-US" altLang="ko-KR" sz="1500" dirty="0" err="1"/>
              <a:t>nhu</a:t>
            </a:r>
            <a:r>
              <a:rPr lang="en-US" altLang="ko-KR" sz="1500" dirty="0"/>
              <a:t> y)</a:t>
            </a:r>
          </a:p>
          <a:p>
            <a:pPr lvl="1"/>
            <a:r>
              <a:rPr lang="en-US" altLang="ko-KR" sz="1500" dirty="0"/>
              <a:t>Plenty of health</a:t>
            </a:r>
          </a:p>
          <a:p>
            <a:pPr lvl="1"/>
            <a:r>
              <a:rPr lang="ko-KR" altLang="en-US" sz="1500" dirty="0"/>
              <a:t>恭喜发财 </a:t>
            </a:r>
            <a:r>
              <a:rPr lang="en-US" altLang="ko-KR" sz="1500" dirty="0"/>
              <a:t>, </a:t>
            </a:r>
            <a:r>
              <a:rPr lang="ko-KR" altLang="en-US" sz="1500" dirty="0"/>
              <a:t>恭喜發財 </a:t>
            </a:r>
            <a:r>
              <a:rPr lang="en-US" altLang="ko-KR" sz="1500" dirty="0"/>
              <a:t>(</a:t>
            </a:r>
            <a:r>
              <a:rPr lang="en-US" altLang="ko-KR" sz="1500" dirty="0" err="1"/>
              <a:t>Cung</a:t>
            </a:r>
            <a:r>
              <a:rPr lang="en-US" altLang="ko-KR" sz="1500" dirty="0"/>
              <a:t> </a:t>
            </a:r>
            <a:r>
              <a:rPr lang="en-US" altLang="ko-KR" sz="1500" dirty="0" err="1"/>
              <a:t>hy</a:t>
            </a:r>
            <a:r>
              <a:rPr lang="en-US" altLang="ko-KR" sz="1500" dirty="0"/>
              <a:t> phat tai)</a:t>
            </a:r>
            <a:r>
              <a:rPr lang="ko-KR" altLang="en-US" sz="1500" dirty="0"/>
              <a:t> </a:t>
            </a:r>
            <a:endParaRPr lang="en-US" altLang="ko-KR" sz="1500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3FD22D15-5D8E-430E-8C5A-D82A7EC802BF}"/>
              </a:ext>
            </a:extLst>
          </p:cNvPr>
          <p:cNvSpPr txBox="1">
            <a:spLocks/>
          </p:cNvSpPr>
          <p:nvPr/>
        </p:nvSpPr>
        <p:spPr>
          <a:xfrm>
            <a:off x="101601" y="137400"/>
            <a:ext cx="3394074" cy="7920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latin typeface="Abadi" panose="020B0604020104020204" pitchFamily="34" charset="0"/>
              </a:rPr>
              <a:t>설날 이벤트</a:t>
            </a:r>
            <a:endParaRPr lang="en-US" dirty="0">
              <a:latin typeface="Abadi" panose="020B0604020104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4CA165-2113-495A-85FC-F8BE7C253D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2" y="4114800"/>
            <a:ext cx="4622798" cy="2589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0767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 descr="A picture containing text&#10;&#10;Description automatically generated">
            <a:extLst>
              <a:ext uri="{FF2B5EF4-FFF2-40B4-BE49-F238E27FC236}">
                <a16:creationId xmlns:a16="http://schemas.microsoft.com/office/drawing/2014/main" id="{A5B0BCC7-425F-4106-ADB0-236BF1D3749B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/>
          <a:srcRect l="-851" r="-6231"/>
          <a:stretch/>
        </p:blipFill>
        <p:spPr>
          <a:xfrm>
            <a:off x="4317890" y="0"/>
            <a:ext cx="8293100" cy="6858000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B3E1F4-13A8-480F-BF66-537E5C6846A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E0E41E9-E887-49CF-A358-8367F0C34840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D9EDC80-57A1-45E2-97D7-4C23148F3E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602" y="1005842"/>
            <a:ext cx="4584699" cy="2247898"/>
          </a:xfrm>
        </p:spPr>
        <p:txBody>
          <a:bodyPr/>
          <a:lstStyle/>
          <a:p>
            <a:r>
              <a:rPr lang="ko-KR" altLang="en-US" dirty="0"/>
              <a:t>친지 방문 </a:t>
            </a:r>
            <a:r>
              <a:rPr lang="en-US" altLang="ko-KR" dirty="0"/>
              <a:t>(ho hang)</a:t>
            </a:r>
          </a:p>
          <a:p>
            <a:pPr lvl="1"/>
            <a:r>
              <a:rPr lang="ko-KR" altLang="en-US" sz="1400" dirty="0"/>
              <a:t>세뱃돈</a:t>
            </a:r>
            <a:endParaRPr lang="en-US" altLang="ko-KR" sz="1400" dirty="0"/>
          </a:p>
          <a:p>
            <a:pPr lvl="1"/>
            <a:r>
              <a:rPr lang="en-US" altLang="ko-KR" sz="1400" dirty="0"/>
              <a:t>Visiting relatives, friends, colleagues, neighbors</a:t>
            </a:r>
          </a:p>
          <a:p>
            <a:pPr lvl="1"/>
            <a:r>
              <a:rPr lang="en-US" altLang="ko-KR" sz="1400" dirty="0"/>
              <a:t>The first day is father’s Tet</a:t>
            </a:r>
          </a:p>
          <a:p>
            <a:pPr lvl="1"/>
            <a:r>
              <a:rPr lang="en-US" altLang="ko-KR" sz="1400" dirty="0"/>
              <a:t>The second day is mother’s Tet</a:t>
            </a:r>
          </a:p>
          <a:p>
            <a:pPr lvl="1"/>
            <a:r>
              <a:rPr lang="en-US" altLang="ko-KR" sz="1400" dirty="0"/>
              <a:t>The third day is teacher’s Tet</a:t>
            </a:r>
          </a:p>
          <a:p>
            <a:endParaRPr lang="en-US" altLang="ko-KR" dirty="0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8EAE2C3C-89E0-4387-8CD7-347287D4FCCD}"/>
              </a:ext>
            </a:extLst>
          </p:cNvPr>
          <p:cNvSpPr txBox="1">
            <a:spLocks/>
          </p:cNvSpPr>
          <p:nvPr/>
        </p:nvSpPr>
        <p:spPr>
          <a:xfrm>
            <a:off x="101601" y="137400"/>
            <a:ext cx="3536949" cy="7920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latin typeface="Abadi" panose="020B0604020104020204" pitchFamily="34" charset="0"/>
              </a:rPr>
              <a:t>설날 이벤트</a:t>
            </a:r>
            <a:endParaRPr lang="en-US" dirty="0">
              <a:latin typeface="Abadi" panose="020B0604020104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0A5CF80-A48B-46F5-8F10-362E3E83D3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936393"/>
            <a:ext cx="2852472" cy="18983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EACE548-2D7B-48A6-8BDC-CCB2A57A06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4646" y="4834728"/>
            <a:ext cx="3295651" cy="2014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2319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 descr="A picture containing refrigerator, white goods, meal&#10;&#10;Description automatically generated">
            <a:extLst>
              <a:ext uri="{FF2B5EF4-FFF2-40B4-BE49-F238E27FC236}">
                <a16:creationId xmlns:a16="http://schemas.microsoft.com/office/drawing/2014/main" id="{4131A751-DF8F-4F66-9A1E-4F88E636C081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/>
          <a:srcRect l="-1338" r="-6476"/>
          <a:stretch/>
        </p:blipFill>
        <p:spPr>
          <a:xfrm>
            <a:off x="3581400" y="0"/>
            <a:ext cx="9855200" cy="6858000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B3E1F4-13A8-480F-BF66-537E5C6846A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E0E41E9-E887-49CF-A358-8367F0C34840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D9EDC80-57A1-45E2-97D7-4C23148F3E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603" y="971551"/>
            <a:ext cx="3346448" cy="1085850"/>
          </a:xfrm>
        </p:spPr>
        <p:txBody>
          <a:bodyPr>
            <a:normAutofit/>
          </a:bodyPr>
          <a:lstStyle/>
          <a:p>
            <a:r>
              <a:rPr lang="en-US" altLang="ko-KR" sz="1400" dirty="0"/>
              <a:t>Go to pagodas to pray</a:t>
            </a:r>
          </a:p>
          <a:p>
            <a:r>
              <a:rPr lang="ko-KR" altLang="en-US" sz="1400" dirty="0"/>
              <a:t>파고다의 전통축제</a:t>
            </a:r>
            <a:endParaRPr lang="en-US" altLang="ko-KR" sz="1400" dirty="0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DE9AF4D2-8C5B-4567-A9ED-17DF96068963}"/>
              </a:ext>
            </a:extLst>
          </p:cNvPr>
          <p:cNvSpPr txBox="1">
            <a:spLocks/>
          </p:cNvSpPr>
          <p:nvPr/>
        </p:nvSpPr>
        <p:spPr>
          <a:xfrm>
            <a:off x="101601" y="137400"/>
            <a:ext cx="3346449" cy="7920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latin typeface="Abadi" panose="020B0604020104020204" pitchFamily="34" charset="0"/>
              </a:rPr>
              <a:t>설날 이벤트</a:t>
            </a:r>
            <a:endParaRPr lang="en-US" dirty="0">
              <a:latin typeface="Abadi" panose="020B0604020104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28148D-B1E5-4A67-8D3C-71A1BF6101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208421"/>
            <a:ext cx="3095625" cy="26495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AE6F92D-7860-4138-8FBD-D1DE795678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" y="1989911"/>
            <a:ext cx="3536496" cy="2218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0151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 descr="A picture containing text, different, picture frame, several&#10;&#10;Description automatically generated">
            <a:extLst>
              <a:ext uri="{FF2B5EF4-FFF2-40B4-BE49-F238E27FC236}">
                <a16:creationId xmlns:a16="http://schemas.microsoft.com/office/drawing/2014/main" id="{B391702A-D4BA-4287-9E32-C4DD3FE5C6F7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/>
          <a:srcRect t="566" b="566"/>
          <a:stretch>
            <a:fillRect/>
          </a:stretch>
        </p:blipFill>
        <p:spPr>
          <a:xfrm>
            <a:off x="3429000" y="0"/>
            <a:ext cx="9245600" cy="6858000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B3E1F4-13A8-480F-BF66-537E5C6846A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E0E41E9-E887-49CF-A358-8367F0C34840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D9EDC80-57A1-45E2-97D7-4C23148F3E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601" y="1095379"/>
            <a:ext cx="3470273" cy="919160"/>
          </a:xfrm>
        </p:spPr>
        <p:txBody>
          <a:bodyPr/>
          <a:lstStyle/>
          <a:p>
            <a:r>
              <a:rPr lang="ko-KR" altLang="en-US" dirty="0"/>
              <a:t>전통놀이</a:t>
            </a:r>
            <a:endParaRPr lang="en-US" altLang="ko-KR" dirty="0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9A37240E-1E4B-4814-904B-C330AE25CEE6}"/>
              </a:ext>
            </a:extLst>
          </p:cNvPr>
          <p:cNvSpPr txBox="1">
            <a:spLocks/>
          </p:cNvSpPr>
          <p:nvPr/>
        </p:nvSpPr>
        <p:spPr>
          <a:xfrm>
            <a:off x="101601" y="137400"/>
            <a:ext cx="3327399" cy="7920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latin typeface="Abadi" panose="020B0604020104020204" pitchFamily="34" charset="0"/>
              </a:rPr>
              <a:t>설날 이벤트</a:t>
            </a:r>
            <a:endParaRPr lang="en-US" dirty="0">
              <a:latin typeface="Abadi" panose="020B0604020104020204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F22AF34-43F5-430B-B381-021B2795DC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9357" y="5314552"/>
            <a:ext cx="2283901" cy="158561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D12A2C4-41C0-4D8B-AEDD-AD9430F016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024779"/>
            <a:ext cx="2411466" cy="225266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EABE52F-54BD-4AD2-9DF0-AFEB1199C2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27394" y="3864199"/>
            <a:ext cx="2102926" cy="150862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8757E38-F429-4BA8-A3EB-F441A0318A1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4287681"/>
            <a:ext cx="1800332" cy="1505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748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MS-Theme-Bubble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MS-Theme-Bubble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lorful Conference Presentation_Win32_SB v2" id="{6296A1A3-4545-4186-A11E-C7596C310FCC}" vid="{2333D8A0-1005-471E-A680-7FF710F2D79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fa6e671f1cd7e4d96ff9652be322dd5e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4e2496f70b101db0b8013f30a071bbf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FE7B02C-5194-4175-B6C3-18AE8350DC5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2606CA9-73CA-4217-BA3D-1864E6BFEEB4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DC58A64B-81C3-4EC2-A044-1AD401A10DA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266</Words>
  <Application>Microsoft Office PowerPoint</Application>
  <PresentationFormat>와이드스크린</PresentationFormat>
  <Paragraphs>75</Paragraphs>
  <Slides>8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7" baseType="lpstr">
      <vt:lpstr>Noto Sans</vt:lpstr>
      <vt:lpstr>Roboto</vt:lpstr>
      <vt:lpstr>Abadi</vt:lpstr>
      <vt:lpstr>Arial</vt:lpstr>
      <vt:lpstr>Calibri</vt:lpstr>
      <vt:lpstr>Calibri Light</vt:lpstr>
      <vt:lpstr>Segoe UI Historic</vt:lpstr>
      <vt:lpstr>Wingdings</vt:lpstr>
      <vt:lpstr>Office Theme</vt:lpstr>
      <vt:lpstr>PowerPoint 프레젠테이션</vt:lpstr>
      <vt:lpstr>베트남민족</vt:lpstr>
      <vt:lpstr>설날 이벤트</vt:lpstr>
      <vt:lpstr>설날 이벤트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2020-02-14T09:17:00Z</dcterms:created>
  <dcterms:modified xsi:type="dcterms:W3CDTF">2021-02-25T05:41:33Z</dcterms:modified>
</cp:coreProperties>
</file>